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303" r:id="rId5"/>
    <p:sldId id="316" r:id="rId6"/>
    <p:sldId id="348" r:id="rId7"/>
    <p:sldId id="262" r:id="rId8"/>
    <p:sldId id="340" r:id="rId9"/>
    <p:sldId id="341" r:id="rId10"/>
    <p:sldId id="342" r:id="rId11"/>
    <p:sldId id="343" r:id="rId12"/>
    <p:sldId id="345" r:id="rId13"/>
    <p:sldId id="267" r:id="rId14"/>
    <p:sldId id="260" r:id="rId15"/>
    <p:sldId id="265" r:id="rId16"/>
    <p:sldId id="261" r:id="rId17"/>
    <p:sldId id="263" r:id="rId18"/>
    <p:sldId id="269" r:id="rId19"/>
    <p:sldId id="266" r:id="rId20"/>
    <p:sldId id="268" r:id="rId21"/>
    <p:sldId id="270" r:id="rId22"/>
    <p:sldId id="271" r:id="rId23"/>
    <p:sldId id="272" r:id="rId24"/>
    <p:sldId id="273" r:id="rId25"/>
    <p:sldId id="274" r:id="rId26"/>
    <p:sldId id="275" r:id="rId27"/>
    <p:sldId id="276" r:id="rId28"/>
    <p:sldId id="277" r:id="rId29"/>
    <p:sldId id="278" r:id="rId30"/>
    <p:sldId id="282" r:id="rId31"/>
    <p:sldId id="280" r:id="rId32"/>
    <p:sldId id="279" r:id="rId33"/>
    <p:sldId id="283" r:id="rId34"/>
    <p:sldId id="346" r:id="rId35"/>
    <p:sldId id="347" r:id="rId36"/>
    <p:sldId id="284" r:id="rId37"/>
    <p:sldId id="294" r:id="rId38"/>
    <p:sldId id="285" r:id="rId39"/>
    <p:sldId id="286" r:id="rId40"/>
    <p:sldId id="288" r:id="rId41"/>
    <p:sldId id="289" r:id="rId42"/>
    <p:sldId id="335" r:id="rId43"/>
    <p:sldId id="290" r:id="rId44"/>
    <p:sldId id="293" r:id="rId45"/>
    <p:sldId id="291" r:id="rId46"/>
    <p:sldId id="292" r:id="rId47"/>
    <p:sldId id="295" r:id="rId48"/>
    <p:sldId id="296" r:id="rId49"/>
    <p:sldId id="298" r:id="rId50"/>
    <p:sldId id="300" r:id="rId51"/>
    <p:sldId id="299" r:id="rId52"/>
    <p:sldId id="301" r:id="rId53"/>
    <p:sldId id="297" r:id="rId54"/>
    <p:sldId id="305" r:id="rId55"/>
    <p:sldId id="302" r:id="rId56"/>
    <p:sldId id="304" r:id="rId57"/>
    <p:sldId id="306" r:id="rId58"/>
    <p:sldId id="308" r:id="rId59"/>
    <p:sldId id="307" r:id="rId60"/>
    <p:sldId id="309" r:id="rId61"/>
    <p:sldId id="310" r:id="rId62"/>
    <p:sldId id="311" r:id="rId63"/>
    <p:sldId id="312" r:id="rId64"/>
    <p:sldId id="313" r:id="rId65"/>
    <p:sldId id="315" r:id="rId66"/>
    <p:sldId id="314" r:id="rId67"/>
    <p:sldId id="321" r:id="rId68"/>
    <p:sldId id="318" r:id="rId69"/>
    <p:sldId id="322" r:id="rId70"/>
    <p:sldId id="323" r:id="rId71"/>
    <p:sldId id="325" r:id="rId72"/>
    <p:sldId id="324" r:id="rId73"/>
    <p:sldId id="326" r:id="rId74"/>
    <p:sldId id="327" r:id="rId75"/>
    <p:sldId id="328" r:id="rId76"/>
    <p:sldId id="329" r:id="rId77"/>
    <p:sldId id="333" r:id="rId78"/>
    <p:sldId id="331" r:id="rId79"/>
    <p:sldId id="332" r:id="rId80"/>
    <p:sldId id="336" r:id="rId81"/>
    <p:sldId id="337" r:id="rId82"/>
    <p:sldId id="334"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93B181"/>
    <a:srgbClr val="DEBE1C"/>
    <a:srgbClr val="B69D17"/>
    <a:srgbClr val="8B7322"/>
    <a:srgbClr val="487299"/>
    <a:srgbClr val="E6E6E6"/>
    <a:srgbClr val="579BCE"/>
    <a:srgbClr val="0A5081"/>
    <a:srgbClr val="C1A7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8" autoAdjust="0"/>
    <p:restoredTop sz="88695" autoAdjust="0"/>
  </p:normalViewPr>
  <p:slideViewPr>
    <p:cSldViewPr snapToGrid="0">
      <p:cViewPr varScale="1">
        <p:scale>
          <a:sx n="102" d="100"/>
          <a:sy n="102" d="100"/>
        </p:scale>
        <p:origin x="2124"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32A273-9A17-4A1B-B56D-96E8228E4DB7}"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zh-CN" altLang="en-US"/>
        </a:p>
      </dgm:t>
    </dgm:pt>
    <dgm:pt modelId="{8D38D92A-F7C9-457C-9B26-D959B495B751}">
      <dgm:prSet phldrT="[文本]"/>
      <dgm:spPr/>
      <dgm:t>
        <a:bodyPr/>
        <a:lstStyle/>
        <a:p>
          <a:r>
            <a:rPr lang="zh-CN" altLang="en-US" dirty="0" smtClean="0"/>
            <a:t>张永停</a:t>
          </a:r>
          <a:endParaRPr lang="zh-CN" altLang="en-US" dirty="0"/>
        </a:p>
      </dgm:t>
    </dgm:pt>
    <dgm:pt modelId="{722644F1-EA8D-42A1-BD23-214B6F9691C0}" type="parTrans" cxnId="{DDED5977-0565-40D8-8550-F5D07B01B6C9}">
      <dgm:prSet/>
      <dgm:spPr/>
      <dgm:t>
        <a:bodyPr/>
        <a:lstStyle/>
        <a:p>
          <a:endParaRPr lang="zh-CN" altLang="en-US"/>
        </a:p>
      </dgm:t>
    </dgm:pt>
    <dgm:pt modelId="{E8AA843C-DF42-48DB-B9DD-C912C7752776}" type="sibTrans" cxnId="{DDED5977-0565-40D8-8550-F5D07B01B6C9}">
      <dgm:prSet/>
      <dgm:spPr/>
      <dgm:t>
        <a:bodyPr/>
        <a:lstStyle/>
        <a:p>
          <a:endParaRPr lang="zh-CN" altLang="en-US"/>
        </a:p>
      </dgm:t>
    </dgm:pt>
    <dgm:pt modelId="{5DAF5F15-9482-4BD5-BDA9-D8512BA9F861}">
      <dgm:prSet phldrT="[文本]"/>
      <dgm:spPr/>
      <dgm:t>
        <a:bodyPr/>
        <a:lstStyle/>
        <a:p>
          <a:r>
            <a:rPr lang="en-US" altLang="zh-CN" dirty="0" smtClean="0"/>
            <a:t>zytabcd@mail.ustc.edu.cn</a:t>
          </a:r>
          <a:endParaRPr lang="zh-CN" altLang="en-US" dirty="0"/>
        </a:p>
      </dgm:t>
    </dgm:pt>
    <dgm:pt modelId="{143F5081-7624-46F3-B552-D2C0A0EAE772}" type="parTrans" cxnId="{1E52E453-76F8-47E8-950A-A06F36F21E56}">
      <dgm:prSet/>
      <dgm:spPr/>
      <dgm:t>
        <a:bodyPr/>
        <a:lstStyle/>
        <a:p>
          <a:endParaRPr lang="zh-CN" altLang="en-US"/>
        </a:p>
      </dgm:t>
    </dgm:pt>
    <dgm:pt modelId="{739859D9-53A8-405C-AF80-8B916203B862}" type="sibTrans" cxnId="{1E52E453-76F8-47E8-950A-A06F36F21E56}">
      <dgm:prSet/>
      <dgm:spPr/>
      <dgm:t>
        <a:bodyPr/>
        <a:lstStyle/>
        <a:p>
          <a:endParaRPr lang="zh-CN" altLang="en-US"/>
        </a:p>
      </dgm:t>
    </dgm:pt>
    <dgm:pt modelId="{025EACAD-E1EB-46D6-9AF1-206AEE9E2D9F}">
      <dgm:prSet phldrT="[文本]"/>
      <dgm:spPr/>
      <dgm:t>
        <a:bodyPr/>
        <a:lstStyle/>
        <a:p>
          <a:r>
            <a:rPr lang="en-US" altLang="zh-CN" b="0" i="0" dirty="0" smtClean="0"/>
            <a:t>17398385209 </a:t>
          </a:r>
          <a:endParaRPr lang="zh-CN" altLang="en-US" dirty="0"/>
        </a:p>
      </dgm:t>
    </dgm:pt>
    <dgm:pt modelId="{1A2FDC28-74FC-42E8-9542-5F39CAF72212}" type="parTrans" cxnId="{519A6365-F368-43F4-BAC0-82EED00160E5}">
      <dgm:prSet/>
      <dgm:spPr/>
      <dgm:t>
        <a:bodyPr/>
        <a:lstStyle/>
        <a:p>
          <a:endParaRPr lang="zh-CN" altLang="en-US"/>
        </a:p>
      </dgm:t>
    </dgm:pt>
    <dgm:pt modelId="{4A159E9B-E718-4E28-AE51-0A01FE39486C}" type="sibTrans" cxnId="{519A6365-F368-43F4-BAC0-82EED00160E5}">
      <dgm:prSet/>
      <dgm:spPr/>
      <dgm:t>
        <a:bodyPr/>
        <a:lstStyle/>
        <a:p>
          <a:endParaRPr lang="zh-CN" altLang="en-US"/>
        </a:p>
      </dgm:t>
    </dgm:pt>
    <dgm:pt modelId="{69589B15-FDD8-41DB-9E86-49B52D210D33}">
      <dgm:prSet phldrT="[文本]"/>
      <dgm:spPr/>
      <dgm:t>
        <a:bodyPr/>
        <a:lstStyle/>
        <a:p>
          <a:r>
            <a:rPr lang="zh-CN" altLang="en-US" dirty="0" smtClean="0"/>
            <a:t>顾言午</a:t>
          </a:r>
          <a:endParaRPr lang="zh-CN" altLang="en-US" dirty="0"/>
        </a:p>
      </dgm:t>
    </dgm:pt>
    <dgm:pt modelId="{3CC90464-A06C-4DFF-8965-C7EF37DA8EC6}" type="parTrans" cxnId="{A8D218C9-3021-4983-AF2F-E2DAE9CE2390}">
      <dgm:prSet/>
      <dgm:spPr/>
      <dgm:t>
        <a:bodyPr/>
        <a:lstStyle/>
        <a:p>
          <a:endParaRPr lang="zh-CN" altLang="en-US"/>
        </a:p>
      </dgm:t>
    </dgm:pt>
    <dgm:pt modelId="{0A043F00-56B1-4C83-A168-7EF431B16367}" type="sibTrans" cxnId="{A8D218C9-3021-4983-AF2F-E2DAE9CE2390}">
      <dgm:prSet/>
      <dgm:spPr/>
      <dgm:t>
        <a:bodyPr/>
        <a:lstStyle/>
        <a:p>
          <a:endParaRPr lang="zh-CN" altLang="en-US"/>
        </a:p>
      </dgm:t>
    </dgm:pt>
    <dgm:pt modelId="{59778376-03F7-47E0-9EBB-BBEB08B61397}">
      <dgm:prSet phldrT="[文本]"/>
      <dgm:spPr/>
      <dgm:t>
        <a:bodyPr/>
        <a:lstStyle/>
        <a:p>
          <a:r>
            <a:rPr lang="zh-CN" altLang="en-US" dirty="0" smtClean="0"/>
            <a:t>本科生</a:t>
          </a:r>
          <a:r>
            <a:rPr lang="en-US" altLang="zh-CN" dirty="0" smtClean="0"/>
            <a:t>@</a:t>
          </a:r>
          <a:r>
            <a:rPr lang="zh-CN" altLang="en-US" dirty="0" smtClean="0"/>
            <a:t>大数据学院</a:t>
          </a:r>
          <a:endParaRPr lang="zh-CN" altLang="en-US" dirty="0"/>
        </a:p>
      </dgm:t>
    </dgm:pt>
    <dgm:pt modelId="{CDA45F86-34AC-4790-B948-7A14C5F380E4}" type="parTrans" cxnId="{FE5C7764-637C-4393-B285-FC21ECC93C6E}">
      <dgm:prSet/>
      <dgm:spPr/>
      <dgm:t>
        <a:bodyPr/>
        <a:lstStyle/>
        <a:p>
          <a:endParaRPr lang="zh-CN" altLang="en-US"/>
        </a:p>
      </dgm:t>
    </dgm:pt>
    <dgm:pt modelId="{4B5F6491-1820-4D2B-B552-C2B40AE8155B}" type="sibTrans" cxnId="{FE5C7764-637C-4393-B285-FC21ECC93C6E}">
      <dgm:prSet/>
      <dgm:spPr/>
      <dgm:t>
        <a:bodyPr/>
        <a:lstStyle/>
        <a:p>
          <a:endParaRPr lang="zh-CN" altLang="en-US"/>
        </a:p>
      </dgm:t>
    </dgm:pt>
    <dgm:pt modelId="{4B546A05-0FFC-4FC9-8120-31EC51628C15}">
      <dgm:prSet phldrT="[文本]"/>
      <dgm:spPr/>
      <dgm:t>
        <a:bodyPr/>
        <a:lstStyle/>
        <a:p>
          <a:r>
            <a:rPr lang="en-US" altLang="zh-CN" dirty="0" smtClean="0"/>
            <a:t>yanwugu@mail.ustc.edu.cn</a:t>
          </a:r>
          <a:endParaRPr lang="zh-CN" altLang="en-US" dirty="0"/>
        </a:p>
      </dgm:t>
    </dgm:pt>
    <dgm:pt modelId="{F80D4491-8230-43B7-9ABB-29B4C6C5EEBB}" type="parTrans" cxnId="{A9D70582-49B1-4038-AE85-699D383ADF7A}">
      <dgm:prSet/>
      <dgm:spPr/>
      <dgm:t>
        <a:bodyPr/>
        <a:lstStyle/>
        <a:p>
          <a:endParaRPr lang="zh-CN" altLang="en-US"/>
        </a:p>
      </dgm:t>
    </dgm:pt>
    <dgm:pt modelId="{1C5CF8CA-FE65-41CB-9CC5-A91060FBD1C7}" type="sibTrans" cxnId="{A9D70582-49B1-4038-AE85-699D383ADF7A}">
      <dgm:prSet/>
      <dgm:spPr/>
      <dgm:t>
        <a:bodyPr/>
        <a:lstStyle/>
        <a:p>
          <a:endParaRPr lang="zh-CN" altLang="en-US"/>
        </a:p>
      </dgm:t>
    </dgm:pt>
    <dgm:pt modelId="{3DA28476-1485-4C6D-9E83-BE5B0BE2702F}">
      <dgm:prSet phldrT="[文本]"/>
      <dgm:spPr/>
      <dgm:t>
        <a:bodyPr/>
        <a:lstStyle/>
        <a:p>
          <a:r>
            <a:rPr lang="zh-CN" altLang="en-US" dirty="0" smtClean="0"/>
            <a:t>吴本伟</a:t>
          </a:r>
          <a:endParaRPr lang="zh-CN" altLang="en-US" dirty="0"/>
        </a:p>
      </dgm:t>
    </dgm:pt>
    <dgm:pt modelId="{94530D2B-E21B-44FF-BAD5-2F53DB8325C2}" type="parTrans" cxnId="{5B6FF81B-1CD3-4216-89A4-F34A08D5881B}">
      <dgm:prSet/>
      <dgm:spPr/>
      <dgm:t>
        <a:bodyPr/>
        <a:lstStyle/>
        <a:p>
          <a:endParaRPr lang="zh-CN" altLang="en-US"/>
        </a:p>
      </dgm:t>
    </dgm:pt>
    <dgm:pt modelId="{7DFB1962-63E3-4704-BDD0-B138B9A45721}" type="sibTrans" cxnId="{5B6FF81B-1CD3-4216-89A4-F34A08D5881B}">
      <dgm:prSet/>
      <dgm:spPr/>
      <dgm:t>
        <a:bodyPr/>
        <a:lstStyle/>
        <a:p>
          <a:endParaRPr lang="zh-CN" altLang="en-US"/>
        </a:p>
      </dgm:t>
    </dgm:pt>
    <dgm:pt modelId="{224D8791-AE5C-41AF-AFE3-FE3FAB133DAA}">
      <dgm:prSet phldrT="[文本]"/>
      <dgm:spPr/>
      <dgm:t>
        <a:bodyPr/>
        <a:lstStyle/>
        <a:p>
          <a:r>
            <a:rPr lang="zh-CN" altLang="en-US" dirty="0" smtClean="0"/>
            <a:t>博士生</a:t>
          </a:r>
          <a:r>
            <a:rPr lang="en-US" altLang="zh-CN" dirty="0" smtClean="0"/>
            <a:t>@</a:t>
          </a:r>
          <a:r>
            <a:rPr lang="zh-CN" altLang="en-US" dirty="0" smtClean="0"/>
            <a:t>计算机学院</a:t>
          </a:r>
          <a:endParaRPr lang="zh-CN" altLang="en-US" dirty="0"/>
        </a:p>
      </dgm:t>
    </dgm:pt>
    <dgm:pt modelId="{3436856E-6FDF-4FB1-9258-7C4B1697EE88}" type="parTrans" cxnId="{CEEDB00E-5863-4E97-B5A9-D8B014192571}">
      <dgm:prSet/>
      <dgm:spPr/>
      <dgm:t>
        <a:bodyPr/>
        <a:lstStyle/>
        <a:p>
          <a:endParaRPr lang="zh-CN" altLang="en-US"/>
        </a:p>
      </dgm:t>
    </dgm:pt>
    <dgm:pt modelId="{A0096613-1268-40CD-8805-2DDC5A85A233}" type="sibTrans" cxnId="{CEEDB00E-5863-4E97-B5A9-D8B014192571}">
      <dgm:prSet/>
      <dgm:spPr/>
      <dgm:t>
        <a:bodyPr/>
        <a:lstStyle/>
        <a:p>
          <a:endParaRPr lang="zh-CN" altLang="en-US"/>
        </a:p>
      </dgm:t>
    </dgm:pt>
    <dgm:pt modelId="{6FAA1F06-C96B-4EC1-B069-6BFB07F1174B}">
      <dgm:prSet phldrT="[文本]"/>
      <dgm:spPr/>
      <dgm:t>
        <a:bodyPr/>
        <a:lstStyle/>
        <a:p>
          <a:r>
            <a:rPr lang="en-US" altLang="zh-CN" b="0" i="0" dirty="0" smtClean="0"/>
            <a:t>15055181994 </a:t>
          </a:r>
          <a:endParaRPr lang="zh-CN" altLang="en-US" dirty="0"/>
        </a:p>
      </dgm:t>
    </dgm:pt>
    <dgm:pt modelId="{61157296-FB82-425A-AB9D-4641D21B02EC}" type="parTrans" cxnId="{D0F37930-0169-4018-B65D-C690A7462B3C}">
      <dgm:prSet/>
      <dgm:spPr/>
      <dgm:t>
        <a:bodyPr/>
        <a:lstStyle/>
        <a:p>
          <a:endParaRPr lang="zh-CN" altLang="en-US"/>
        </a:p>
      </dgm:t>
    </dgm:pt>
    <dgm:pt modelId="{890CFCF6-A00B-45C5-9CDD-9ACEE5EEA9E3}" type="sibTrans" cxnId="{D0F37930-0169-4018-B65D-C690A7462B3C}">
      <dgm:prSet/>
      <dgm:spPr/>
      <dgm:t>
        <a:bodyPr/>
        <a:lstStyle/>
        <a:p>
          <a:endParaRPr lang="zh-CN" altLang="en-US"/>
        </a:p>
      </dgm:t>
    </dgm:pt>
    <dgm:pt modelId="{EA867CB0-9631-4479-B442-F32AC32D4AE6}">
      <dgm:prSet phldrT="[文本]"/>
      <dgm:spPr/>
      <dgm:t>
        <a:bodyPr/>
        <a:lstStyle/>
        <a:p>
          <a:r>
            <a:rPr lang="zh-CN" altLang="en-US" dirty="0" smtClean="0"/>
            <a:t>硕士生</a:t>
          </a:r>
          <a:r>
            <a:rPr lang="en-US" altLang="zh-CN" dirty="0" smtClean="0"/>
            <a:t>@</a:t>
          </a:r>
          <a:r>
            <a:rPr lang="zh-CN" altLang="en-US" dirty="0" smtClean="0"/>
            <a:t>信息学院</a:t>
          </a:r>
          <a:endParaRPr lang="zh-CN" altLang="en-US" dirty="0"/>
        </a:p>
      </dgm:t>
    </dgm:pt>
    <dgm:pt modelId="{A94A8EAC-3041-4281-B000-D7A93E9369A5}" type="parTrans" cxnId="{94B16B65-FA60-498D-AE49-B381BE6CFB73}">
      <dgm:prSet/>
      <dgm:spPr/>
      <dgm:t>
        <a:bodyPr/>
        <a:lstStyle/>
        <a:p>
          <a:endParaRPr lang="zh-CN" altLang="en-US"/>
        </a:p>
      </dgm:t>
    </dgm:pt>
    <dgm:pt modelId="{713D8990-5565-4D51-9CB4-04C9918C47D5}" type="sibTrans" cxnId="{94B16B65-FA60-498D-AE49-B381BE6CFB73}">
      <dgm:prSet/>
      <dgm:spPr/>
      <dgm:t>
        <a:bodyPr/>
        <a:lstStyle/>
        <a:p>
          <a:endParaRPr lang="zh-CN" altLang="en-US"/>
        </a:p>
      </dgm:t>
    </dgm:pt>
    <dgm:pt modelId="{989571DF-FA4E-4FCA-BACE-264562DF9AAE}">
      <dgm:prSet phldrT="[文本]"/>
      <dgm:spPr/>
      <dgm:t>
        <a:bodyPr/>
        <a:lstStyle/>
        <a:p>
          <a:r>
            <a:rPr lang="en-US" altLang="zh-CN" b="0" i="0" dirty="0" smtClean="0"/>
            <a:t>13017762508 </a:t>
          </a:r>
          <a:endParaRPr lang="zh-CN" altLang="en-US" dirty="0"/>
        </a:p>
      </dgm:t>
    </dgm:pt>
    <dgm:pt modelId="{89034100-DAE5-45F9-B5FF-E4DC7EBF1C0F}" type="parTrans" cxnId="{819A96BD-1DAF-44BD-9D34-FF4A74DF2CE6}">
      <dgm:prSet/>
      <dgm:spPr/>
      <dgm:t>
        <a:bodyPr/>
        <a:lstStyle/>
        <a:p>
          <a:endParaRPr lang="zh-CN" altLang="en-US"/>
        </a:p>
      </dgm:t>
    </dgm:pt>
    <dgm:pt modelId="{959D03A4-2E0D-4B78-89D3-F3605C9FCA84}" type="sibTrans" cxnId="{819A96BD-1DAF-44BD-9D34-FF4A74DF2CE6}">
      <dgm:prSet/>
      <dgm:spPr/>
      <dgm:t>
        <a:bodyPr/>
        <a:lstStyle/>
        <a:p>
          <a:endParaRPr lang="zh-CN" altLang="en-US"/>
        </a:p>
      </dgm:t>
    </dgm:pt>
    <dgm:pt modelId="{7FB47C05-66D0-4664-AE7B-FE241F2946DB}">
      <dgm:prSet phldrT="[文本]"/>
      <dgm:spPr/>
      <dgm:t>
        <a:bodyPr/>
        <a:lstStyle/>
        <a:p>
          <a:r>
            <a:rPr lang="en-US" dirty="0" smtClean="0"/>
            <a:t>wubenwei@mail.ustc.edu.cn </a:t>
          </a:r>
          <a:endParaRPr lang="zh-CN" altLang="en-US" dirty="0"/>
        </a:p>
      </dgm:t>
    </dgm:pt>
    <dgm:pt modelId="{C3C598B7-CE47-4332-B50F-4B92F504D30B}" type="parTrans" cxnId="{706489D5-20F7-44CC-8436-52092FE4D029}">
      <dgm:prSet/>
      <dgm:spPr/>
      <dgm:t>
        <a:bodyPr/>
        <a:lstStyle/>
        <a:p>
          <a:endParaRPr lang="zh-CN" altLang="en-US"/>
        </a:p>
      </dgm:t>
    </dgm:pt>
    <dgm:pt modelId="{8C838A0D-DE82-4A9C-BD6C-DEA6CC71B09F}" type="sibTrans" cxnId="{706489D5-20F7-44CC-8436-52092FE4D029}">
      <dgm:prSet/>
      <dgm:spPr/>
      <dgm:t>
        <a:bodyPr/>
        <a:lstStyle/>
        <a:p>
          <a:endParaRPr lang="zh-CN" altLang="en-US"/>
        </a:p>
      </dgm:t>
    </dgm:pt>
    <dgm:pt modelId="{7DB55188-0BF5-4C7B-9CC7-3CD5602FAAC1}" type="pres">
      <dgm:prSet presAssocID="{9732A273-9A17-4A1B-B56D-96E8228E4DB7}" presName="diagram" presStyleCnt="0">
        <dgm:presLayoutVars>
          <dgm:dir/>
          <dgm:resizeHandles val="exact"/>
        </dgm:presLayoutVars>
      </dgm:prSet>
      <dgm:spPr/>
      <dgm:t>
        <a:bodyPr/>
        <a:lstStyle/>
        <a:p>
          <a:endParaRPr lang="zh-CN" altLang="en-US"/>
        </a:p>
      </dgm:t>
    </dgm:pt>
    <dgm:pt modelId="{0963B6FF-7323-4391-B69E-7C46091966A3}" type="pres">
      <dgm:prSet presAssocID="{8D38D92A-F7C9-457C-9B26-D959B495B751}" presName="node" presStyleLbl="node1" presStyleIdx="0" presStyleCnt="3">
        <dgm:presLayoutVars>
          <dgm:bulletEnabled val="1"/>
        </dgm:presLayoutVars>
      </dgm:prSet>
      <dgm:spPr/>
      <dgm:t>
        <a:bodyPr/>
        <a:lstStyle/>
        <a:p>
          <a:endParaRPr lang="zh-CN" altLang="en-US"/>
        </a:p>
      </dgm:t>
    </dgm:pt>
    <dgm:pt modelId="{E4E17F5C-E0C3-4AB3-8116-F1079E6E909E}" type="pres">
      <dgm:prSet presAssocID="{E8AA843C-DF42-48DB-B9DD-C912C7752776}" presName="sibTrans" presStyleCnt="0"/>
      <dgm:spPr/>
    </dgm:pt>
    <dgm:pt modelId="{F87AA19A-DB2A-441A-8CC9-88FADCF56DDA}" type="pres">
      <dgm:prSet presAssocID="{69589B15-FDD8-41DB-9E86-49B52D210D33}" presName="node" presStyleLbl="node1" presStyleIdx="1" presStyleCnt="3">
        <dgm:presLayoutVars>
          <dgm:bulletEnabled val="1"/>
        </dgm:presLayoutVars>
      </dgm:prSet>
      <dgm:spPr/>
      <dgm:t>
        <a:bodyPr/>
        <a:lstStyle/>
        <a:p>
          <a:endParaRPr lang="zh-CN" altLang="en-US"/>
        </a:p>
      </dgm:t>
    </dgm:pt>
    <dgm:pt modelId="{D6290BB6-5B7B-4DAA-AC4F-643B33C86A46}" type="pres">
      <dgm:prSet presAssocID="{0A043F00-56B1-4C83-A168-7EF431B16367}" presName="sibTrans" presStyleCnt="0"/>
      <dgm:spPr/>
    </dgm:pt>
    <dgm:pt modelId="{2A9EF377-338D-4158-8004-0D3354520AEB}" type="pres">
      <dgm:prSet presAssocID="{3DA28476-1485-4C6D-9E83-BE5B0BE2702F}" presName="node" presStyleLbl="node1" presStyleIdx="2" presStyleCnt="3">
        <dgm:presLayoutVars>
          <dgm:bulletEnabled val="1"/>
        </dgm:presLayoutVars>
      </dgm:prSet>
      <dgm:spPr/>
      <dgm:t>
        <a:bodyPr/>
        <a:lstStyle/>
        <a:p>
          <a:endParaRPr lang="zh-CN" altLang="en-US"/>
        </a:p>
      </dgm:t>
    </dgm:pt>
  </dgm:ptLst>
  <dgm:cxnLst>
    <dgm:cxn modelId="{BA0D5EED-9FEE-454E-A0E0-11CA046550C3}" type="presOf" srcId="{69589B15-FDD8-41DB-9E86-49B52D210D33}" destId="{F87AA19A-DB2A-441A-8CC9-88FADCF56DDA}" srcOrd="0" destOrd="0" presId="urn:microsoft.com/office/officeart/2005/8/layout/default"/>
    <dgm:cxn modelId="{706489D5-20F7-44CC-8436-52092FE4D029}" srcId="{3DA28476-1485-4C6D-9E83-BE5B0BE2702F}" destId="{7FB47C05-66D0-4664-AE7B-FE241F2946DB}" srcOrd="1" destOrd="0" parTransId="{C3C598B7-CE47-4332-B50F-4B92F504D30B}" sibTransId="{8C838A0D-DE82-4A9C-BD6C-DEA6CC71B09F}"/>
    <dgm:cxn modelId="{3C5198E7-4743-4E3D-8A0D-3606F60B659B}" type="presOf" srcId="{224D8791-AE5C-41AF-AFE3-FE3FAB133DAA}" destId="{2A9EF377-338D-4158-8004-0D3354520AEB}" srcOrd="0" destOrd="1" presId="urn:microsoft.com/office/officeart/2005/8/layout/default"/>
    <dgm:cxn modelId="{819A96BD-1DAF-44BD-9D34-FF4A74DF2CE6}" srcId="{69589B15-FDD8-41DB-9E86-49B52D210D33}" destId="{989571DF-FA4E-4FCA-BACE-264562DF9AAE}" srcOrd="2" destOrd="0" parTransId="{89034100-DAE5-45F9-B5FF-E4DC7EBF1C0F}" sibTransId="{959D03A4-2E0D-4B78-89D3-F3605C9FCA84}"/>
    <dgm:cxn modelId="{CEEDB00E-5863-4E97-B5A9-D8B014192571}" srcId="{3DA28476-1485-4C6D-9E83-BE5B0BE2702F}" destId="{224D8791-AE5C-41AF-AFE3-FE3FAB133DAA}" srcOrd="0" destOrd="0" parTransId="{3436856E-6FDF-4FB1-9258-7C4B1697EE88}" sibTransId="{A0096613-1268-40CD-8805-2DDC5A85A233}"/>
    <dgm:cxn modelId="{519A6365-F368-43F4-BAC0-82EED00160E5}" srcId="{8D38D92A-F7C9-457C-9B26-D959B495B751}" destId="{025EACAD-E1EB-46D6-9AF1-206AEE9E2D9F}" srcOrd="2" destOrd="0" parTransId="{1A2FDC28-74FC-42E8-9542-5F39CAF72212}" sibTransId="{4A159E9B-E718-4E28-AE51-0A01FE39486C}"/>
    <dgm:cxn modelId="{781265F1-8CC1-4D65-8EA3-BCF52EFE629A}" type="presOf" srcId="{6FAA1F06-C96B-4EC1-B069-6BFB07F1174B}" destId="{2A9EF377-338D-4158-8004-0D3354520AEB}" srcOrd="0" destOrd="3" presId="urn:microsoft.com/office/officeart/2005/8/layout/default"/>
    <dgm:cxn modelId="{E41F2084-AA2B-479F-850C-D64543CDE2F9}" type="presOf" srcId="{5DAF5F15-9482-4BD5-BDA9-D8512BA9F861}" destId="{0963B6FF-7323-4391-B69E-7C46091966A3}" srcOrd="0" destOrd="2" presId="urn:microsoft.com/office/officeart/2005/8/layout/default"/>
    <dgm:cxn modelId="{5B6FF81B-1CD3-4216-89A4-F34A08D5881B}" srcId="{9732A273-9A17-4A1B-B56D-96E8228E4DB7}" destId="{3DA28476-1485-4C6D-9E83-BE5B0BE2702F}" srcOrd="2" destOrd="0" parTransId="{94530D2B-E21B-44FF-BAD5-2F53DB8325C2}" sibTransId="{7DFB1962-63E3-4704-BDD0-B138B9A45721}"/>
    <dgm:cxn modelId="{F5717092-08ED-4B83-B108-D29E4F8D19E7}" type="presOf" srcId="{4B546A05-0FFC-4FC9-8120-31EC51628C15}" destId="{F87AA19A-DB2A-441A-8CC9-88FADCF56DDA}" srcOrd="0" destOrd="2" presId="urn:microsoft.com/office/officeart/2005/8/layout/default"/>
    <dgm:cxn modelId="{1E52E453-76F8-47E8-950A-A06F36F21E56}" srcId="{8D38D92A-F7C9-457C-9B26-D959B495B751}" destId="{5DAF5F15-9482-4BD5-BDA9-D8512BA9F861}" srcOrd="1" destOrd="0" parTransId="{143F5081-7624-46F3-B552-D2C0A0EAE772}" sibTransId="{739859D9-53A8-405C-AF80-8B916203B862}"/>
    <dgm:cxn modelId="{A7319E1B-C1EE-4DDB-9B7D-13B850EF3CC2}" type="presOf" srcId="{3DA28476-1485-4C6D-9E83-BE5B0BE2702F}" destId="{2A9EF377-338D-4158-8004-0D3354520AEB}" srcOrd="0" destOrd="0" presId="urn:microsoft.com/office/officeart/2005/8/layout/default"/>
    <dgm:cxn modelId="{DDED5977-0565-40D8-8550-F5D07B01B6C9}" srcId="{9732A273-9A17-4A1B-B56D-96E8228E4DB7}" destId="{8D38D92A-F7C9-457C-9B26-D959B495B751}" srcOrd="0" destOrd="0" parTransId="{722644F1-EA8D-42A1-BD23-214B6F9691C0}" sibTransId="{E8AA843C-DF42-48DB-B9DD-C912C7752776}"/>
    <dgm:cxn modelId="{94B16B65-FA60-498D-AE49-B381BE6CFB73}" srcId="{8D38D92A-F7C9-457C-9B26-D959B495B751}" destId="{EA867CB0-9631-4479-B442-F32AC32D4AE6}" srcOrd="0" destOrd="0" parTransId="{A94A8EAC-3041-4281-B000-D7A93E9369A5}" sibTransId="{713D8990-5565-4D51-9CB4-04C9918C47D5}"/>
    <dgm:cxn modelId="{EA041271-A612-4095-B967-EC1A1C6A93FC}" type="presOf" srcId="{9732A273-9A17-4A1B-B56D-96E8228E4DB7}" destId="{7DB55188-0BF5-4C7B-9CC7-3CD5602FAAC1}" srcOrd="0" destOrd="0" presId="urn:microsoft.com/office/officeart/2005/8/layout/default"/>
    <dgm:cxn modelId="{FE5C7764-637C-4393-B285-FC21ECC93C6E}" srcId="{69589B15-FDD8-41DB-9E86-49B52D210D33}" destId="{59778376-03F7-47E0-9EBB-BBEB08B61397}" srcOrd="0" destOrd="0" parTransId="{CDA45F86-34AC-4790-B948-7A14C5F380E4}" sibTransId="{4B5F6491-1820-4D2B-B552-C2B40AE8155B}"/>
    <dgm:cxn modelId="{36EC0941-3F68-4EAA-BC7A-E35697509466}" type="presOf" srcId="{025EACAD-E1EB-46D6-9AF1-206AEE9E2D9F}" destId="{0963B6FF-7323-4391-B69E-7C46091966A3}" srcOrd="0" destOrd="3" presId="urn:microsoft.com/office/officeart/2005/8/layout/default"/>
    <dgm:cxn modelId="{A9D70582-49B1-4038-AE85-699D383ADF7A}" srcId="{69589B15-FDD8-41DB-9E86-49B52D210D33}" destId="{4B546A05-0FFC-4FC9-8120-31EC51628C15}" srcOrd="1" destOrd="0" parTransId="{F80D4491-8230-43B7-9ABB-29B4C6C5EEBB}" sibTransId="{1C5CF8CA-FE65-41CB-9CC5-A91060FBD1C7}"/>
    <dgm:cxn modelId="{563DF42C-5F49-4C4A-9A72-8AC231505065}" type="presOf" srcId="{EA867CB0-9631-4479-B442-F32AC32D4AE6}" destId="{0963B6FF-7323-4391-B69E-7C46091966A3}" srcOrd="0" destOrd="1" presId="urn:microsoft.com/office/officeart/2005/8/layout/default"/>
    <dgm:cxn modelId="{D0F37930-0169-4018-B65D-C690A7462B3C}" srcId="{3DA28476-1485-4C6D-9E83-BE5B0BE2702F}" destId="{6FAA1F06-C96B-4EC1-B069-6BFB07F1174B}" srcOrd="2" destOrd="0" parTransId="{61157296-FB82-425A-AB9D-4641D21B02EC}" sibTransId="{890CFCF6-A00B-45C5-9CDD-9ACEE5EEA9E3}"/>
    <dgm:cxn modelId="{A8D218C9-3021-4983-AF2F-E2DAE9CE2390}" srcId="{9732A273-9A17-4A1B-B56D-96E8228E4DB7}" destId="{69589B15-FDD8-41DB-9E86-49B52D210D33}" srcOrd="1" destOrd="0" parTransId="{3CC90464-A06C-4DFF-8965-C7EF37DA8EC6}" sibTransId="{0A043F00-56B1-4C83-A168-7EF431B16367}"/>
    <dgm:cxn modelId="{A0278481-3039-4A53-B8E7-A12ABDC9DA5B}" type="presOf" srcId="{8D38D92A-F7C9-457C-9B26-D959B495B751}" destId="{0963B6FF-7323-4391-B69E-7C46091966A3}" srcOrd="0" destOrd="0" presId="urn:microsoft.com/office/officeart/2005/8/layout/default"/>
    <dgm:cxn modelId="{63AD3188-D8B3-4A89-9D5B-66D2E17FDECB}" type="presOf" srcId="{7FB47C05-66D0-4664-AE7B-FE241F2946DB}" destId="{2A9EF377-338D-4158-8004-0D3354520AEB}" srcOrd="0" destOrd="2" presId="urn:microsoft.com/office/officeart/2005/8/layout/default"/>
    <dgm:cxn modelId="{450BFEE6-A7B5-465E-8AA0-32D6DE889AC3}" type="presOf" srcId="{59778376-03F7-47E0-9EBB-BBEB08B61397}" destId="{F87AA19A-DB2A-441A-8CC9-88FADCF56DDA}" srcOrd="0" destOrd="1" presId="urn:microsoft.com/office/officeart/2005/8/layout/default"/>
    <dgm:cxn modelId="{6D1AFEC1-05BE-40D1-8544-932ADBA17584}" type="presOf" srcId="{989571DF-FA4E-4FCA-BACE-264562DF9AAE}" destId="{F87AA19A-DB2A-441A-8CC9-88FADCF56DDA}" srcOrd="0" destOrd="3" presId="urn:microsoft.com/office/officeart/2005/8/layout/default"/>
    <dgm:cxn modelId="{F925BDF5-177D-4395-8D02-E560927D5800}" type="presParOf" srcId="{7DB55188-0BF5-4C7B-9CC7-3CD5602FAAC1}" destId="{0963B6FF-7323-4391-B69E-7C46091966A3}" srcOrd="0" destOrd="0" presId="urn:microsoft.com/office/officeart/2005/8/layout/default"/>
    <dgm:cxn modelId="{005F9E8A-2F8D-44EC-907D-B8D00D4CE233}" type="presParOf" srcId="{7DB55188-0BF5-4C7B-9CC7-3CD5602FAAC1}" destId="{E4E17F5C-E0C3-4AB3-8116-F1079E6E909E}" srcOrd="1" destOrd="0" presId="urn:microsoft.com/office/officeart/2005/8/layout/default"/>
    <dgm:cxn modelId="{B991B492-B50A-4D8B-A241-D223D029A40C}" type="presParOf" srcId="{7DB55188-0BF5-4C7B-9CC7-3CD5602FAAC1}" destId="{F87AA19A-DB2A-441A-8CC9-88FADCF56DDA}" srcOrd="2" destOrd="0" presId="urn:microsoft.com/office/officeart/2005/8/layout/default"/>
    <dgm:cxn modelId="{A6FB70F7-81FD-45EE-B1C6-F6062981093C}" type="presParOf" srcId="{7DB55188-0BF5-4C7B-9CC7-3CD5602FAAC1}" destId="{D6290BB6-5B7B-4DAA-AC4F-643B33C86A46}" srcOrd="3" destOrd="0" presId="urn:microsoft.com/office/officeart/2005/8/layout/default"/>
    <dgm:cxn modelId="{96DF7CDA-B925-47B3-A689-5E1F4615F4F2}" type="presParOf" srcId="{7DB55188-0BF5-4C7B-9CC7-3CD5602FAAC1}" destId="{2A9EF377-338D-4158-8004-0D3354520AE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973325-81C6-4904-ADEC-DB63E9EB4E6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E124A58E-CD6F-4D95-B967-E9418072F97B}">
      <dgm:prSet phldrT="[文本]" custT="1"/>
      <dgm:spPr/>
      <dgm:t>
        <a:bodyPr/>
        <a:lstStyle/>
        <a:p>
          <a:pPr algn="ctr"/>
          <a:r>
            <a:rPr lang="zh-CN" altLang="en-US" sz="2400" dirty="0" smtClean="0"/>
            <a:t>笔试</a:t>
          </a:r>
          <a:endParaRPr lang="zh-CN" altLang="en-US" sz="2400" dirty="0"/>
        </a:p>
      </dgm:t>
    </dgm:pt>
    <dgm:pt modelId="{921D6AC7-A1A5-47A4-A291-EFC80A4A0A72}" type="parTrans" cxnId="{5E229FB2-E0C0-4CF6-8364-34AD37C53195}">
      <dgm:prSet/>
      <dgm:spPr/>
      <dgm:t>
        <a:bodyPr/>
        <a:lstStyle/>
        <a:p>
          <a:endParaRPr lang="zh-CN" altLang="en-US"/>
        </a:p>
      </dgm:t>
    </dgm:pt>
    <dgm:pt modelId="{EFE3A52C-DEBD-4563-8CEB-B817BF57A7A1}" type="sibTrans" cxnId="{5E229FB2-E0C0-4CF6-8364-34AD37C53195}">
      <dgm:prSet/>
      <dgm:spPr/>
      <dgm:t>
        <a:bodyPr/>
        <a:lstStyle/>
        <a:p>
          <a:endParaRPr lang="zh-CN" altLang="en-US"/>
        </a:p>
      </dgm:t>
    </dgm:pt>
    <dgm:pt modelId="{09A81191-7042-4ED6-AC04-05A5CD587E7A}">
      <dgm:prSet custT="1"/>
      <dgm:spPr/>
      <dgm:t>
        <a:bodyPr/>
        <a:lstStyle/>
        <a:p>
          <a:r>
            <a:rPr lang="zh-CN" altLang="en-US" sz="1600" dirty="0" smtClean="0"/>
            <a:t>期中占比</a:t>
          </a:r>
          <a:r>
            <a:rPr lang="en-US" altLang="zh-CN" sz="1600" dirty="0" smtClean="0"/>
            <a:t>10%</a:t>
          </a:r>
        </a:p>
      </dgm:t>
    </dgm:pt>
    <dgm:pt modelId="{9A24CC7A-7AAD-4BFF-A5FA-507FEEA9A09D}" type="parTrans" cxnId="{A59C589C-4862-4F3F-9CAB-289739D80505}">
      <dgm:prSet/>
      <dgm:spPr/>
      <dgm:t>
        <a:bodyPr/>
        <a:lstStyle/>
        <a:p>
          <a:endParaRPr lang="zh-CN" altLang="en-US"/>
        </a:p>
      </dgm:t>
    </dgm:pt>
    <dgm:pt modelId="{83278D98-37DD-453B-B724-CA3A6E9887A4}" type="sibTrans" cxnId="{A59C589C-4862-4F3F-9CAB-289739D80505}">
      <dgm:prSet/>
      <dgm:spPr/>
      <dgm:t>
        <a:bodyPr/>
        <a:lstStyle/>
        <a:p>
          <a:endParaRPr lang="zh-CN" altLang="en-US"/>
        </a:p>
      </dgm:t>
    </dgm:pt>
    <dgm:pt modelId="{9A39F334-086A-4150-BA63-8CE1F0176024}">
      <dgm:prSet custT="1"/>
      <dgm:spPr/>
      <dgm:t>
        <a:bodyPr/>
        <a:lstStyle/>
        <a:p>
          <a:r>
            <a:rPr lang="zh-CN" altLang="en-US" sz="1600" dirty="0" smtClean="0"/>
            <a:t>期末占比</a:t>
          </a:r>
          <a:r>
            <a:rPr lang="en-US" altLang="zh-CN" sz="1600" dirty="0" smtClean="0"/>
            <a:t>30%</a:t>
          </a:r>
          <a:endParaRPr lang="en-US" altLang="zh-CN" sz="1600" dirty="0"/>
        </a:p>
      </dgm:t>
    </dgm:pt>
    <dgm:pt modelId="{F7F0871C-330C-4D6E-AA71-AD2BB29A3024}" type="parTrans" cxnId="{BBEDB9E3-A023-4FA4-A0A8-7474593E780D}">
      <dgm:prSet/>
      <dgm:spPr/>
      <dgm:t>
        <a:bodyPr/>
        <a:lstStyle/>
        <a:p>
          <a:endParaRPr lang="zh-CN" altLang="en-US"/>
        </a:p>
      </dgm:t>
    </dgm:pt>
    <dgm:pt modelId="{76AB9594-4B4B-47E7-BBA5-CA2047F66D76}" type="sibTrans" cxnId="{BBEDB9E3-A023-4FA4-A0A8-7474593E780D}">
      <dgm:prSet/>
      <dgm:spPr/>
      <dgm:t>
        <a:bodyPr/>
        <a:lstStyle/>
        <a:p>
          <a:endParaRPr lang="zh-CN" altLang="en-US"/>
        </a:p>
      </dgm:t>
    </dgm:pt>
    <dgm:pt modelId="{27E7D683-DEC4-4F84-A355-5FD4E43B8F10}">
      <dgm:prSet custT="1"/>
      <dgm:spPr/>
      <dgm:t>
        <a:bodyPr/>
        <a:lstStyle/>
        <a:p>
          <a:pPr algn="ctr"/>
          <a:r>
            <a:rPr lang="zh-CN" altLang="en-US" sz="2400" dirty="0" smtClean="0"/>
            <a:t>作业</a:t>
          </a:r>
          <a:endParaRPr lang="en-US" altLang="zh-CN" sz="2400" dirty="0" smtClean="0"/>
        </a:p>
      </dgm:t>
    </dgm:pt>
    <dgm:pt modelId="{5FCC1DD3-A857-4956-AC0B-962028206473}" type="parTrans" cxnId="{8D38200C-307B-48B0-836E-159E60D153CA}">
      <dgm:prSet/>
      <dgm:spPr/>
      <dgm:t>
        <a:bodyPr/>
        <a:lstStyle/>
        <a:p>
          <a:endParaRPr lang="zh-CN" altLang="en-US"/>
        </a:p>
      </dgm:t>
    </dgm:pt>
    <dgm:pt modelId="{507427C0-58EF-49B8-88AA-5D10F81B99A3}" type="sibTrans" cxnId="{8D38200C-307B-48B0-836E-159E60D153CA}">
      <dgm:prSet/>
      <dgm:spPr/>
      <dgm:t>
        <a:bodyPr/>
        <a:lstStyle/>
        <a:p>
          <a:endParaRPr lang="zh-CN" altLang="en-US"/>
        </a:p>
      </dgm:t>
    </dgm:pt>
    <dgm:pt modelId="{5D39354B-C131-4D1C-A6FF-E8E5F946F86B}">
      <dgm:prSet custT="1"/>
      <dgm:spPr/>
      <dgm:t>
        <a:bodyPr/>
        <a:lstStyle/>
        <a:p>
          <a:r>
            <a:rPr lang="zh-CN" altLang="en-US" sz="1600" smtClean="0"/>
            <a:t>占比</a:t>
          </a:r>
          <a:r>
            <a:rPr lang="en-US" altLang="zh-CN" sz="1600" smtClean="0"/>
            <a:t>25%</a:t>
          </a:r>
          <a:endParaRPr lang="en-US" altLang="zh-CN" sz="1600" dirty="0" smtClean="0"/>
        </a:p>
      </dgm:t>
    </dgm:pt>
    <dgm:pt modelId="{814FB568-09D5-4118-9FC0-1B9E543347DA}" type="parTrans" cxnId="{5B27137A-030F-4A64-B2AF-0DF429D6A711}">
      <dgm:prSet/>
      <dgm:spPr/>
      <dgm:t>
        <a:bodyPr/>
        <a:lstStyle/>
        <a:p>
          <a:endParaRPr lang="zh-CN" altLang="en-US"/>
        </a:p>
      </dgm:t>
    </dgm:pt>
    <dgm:pt modelId="{77FE5266-9E89-4F04-AE0D-5671CC92602E}" type="sibTrans" cxnId="{5B27137A-030F-4A64-B2AF-0DF429D6A711}">
      <dgm:prSet/>
      <dgm:spPr/>
      <dgm:t>
        <a:bodyPr/>
        <a:lstStyle/>
        <a:p>
          <a:endParaRPr lang="zh-CN" altLang="en-US"/>
        </a:p>
      </dgm:t>
    </dgm:pt>
    <dgm:pt modelId="{FBFB0E77-F343-4269-8C9D-97F32FC8B9B9}">
      <dgm:prSet custT="1"/>
      <dgm:spPr/>
      <dgm:t>
        <a:bodyPr/>
        <a:lstStyle/>
        <a:p>
          <a:r>
            <a:rPr lang="zh-CN" altLang="en-US" sz="1600" smtClean="0"/>
            <a:t>大概</a:t>
          </a:r>
          <a:r>
            <a:rPr lang="en-US" altLang="zh-CN" sz="1600" smtClean="0"/>
            <a:t>14</a:t>
          </a:r>
          <a:r>
            <a:rPr lang="zh-CN" altLang="en-US" sz="1600" smtClean="0"/>
            <a:t>次作业，平均每次</a:t>
          </a:r>
          <a:r>
            <a:rPr lang="en-US" altLang="zh-CN" sz="1600" smtClean="0"/>
            <a:t>4-5</a:t>
          </a:r>
          <a:r>
            <a:rPr lang="zh-CN" altLang="en-US" sz="1600" smtClean="0"/>
            <a:t>道题，每</a:t>
          </a:r>
          <a:r>
            <a:rPr lang="en-US" altLang="zh-CN" sz="1600" smtClean="0"/>
            <a:t>2</a:t>
          </a:r>
          <a:r>
            <a:rPr lang="zh-CN" altLang="en-US" sz="1600" smtClean="0"/>
            <a:t>次提交一次作业</a:t>
          </a:r>
          <a:endParaRPr lang="en-US" altLang="zh-CN" sz="1600" dirty="0" smtClean="0"/>
        </a:p>
      </dgm:t>
    </dgm:pt>
    <dgm:pt modelId="{75CCC1D3-406A-468E-87F9-2BB27D867764}" type="parTrans" cxnId="{A15BAA1D-C8E4-4AF2-BDA4-68FFF7DBB09E}">
      <dgm:prSet/>
      <dgm:spPr/>
      <dgm:t>
        <a:bodyPr/>
        <a:lstStyle/>
        <a:p>
          <a:endParaRPr lang="zh-CN" altLang="en-US"/>
        </a:p>
      </dgm:t>
    </dgm:pt>
    <dgm:pt modelId="{DE15029F-0591-40A4-A4C7-082008118E60}" type="sibTrans" cxnId="{A15BAA1D-C8E4-4AF2-BDA4-68FFF7DBB09E}">
      <dgm:prSet/>
      <dgm:spPr/>
      <dgm:t>
        <a:bodyPr/>
        <a:lstStyle/>
        <a:p>
          <a:endParaRPr lang="zh-CN" altLang="en-US"/>
        </a:p>
      </dgm:t>
    </dgm:pt>
    <dgm:pt modelId="{89237384-2729-4757-A9E1-CD6EF0385592}">
      <dgm:prSet custT="1"/>
      <dgm:spPr/>
      <dgm:t>
        <a:bodyPr/>
        <a:lstStyle/>
        <a:p>
          <a:pPr algn="ctr"/>
          <a:r>
            <a:rPr lang="zh-CN" altLang="en-US" sz="2400" dirty="0" smtClean="0"/>
            <a:t>上机</a:t>
          </a:r>
          <a:endParaRPr lang="en-US" altLang="zh-CN" sz="2400" dirty="0" smtClean="0"/>
        </a:p>
      </dgm:t>
    </dgm:pt>
    <dgm:pt modelId="{7FB13823-A047-4C5A-9368-981CCD01878A}" type="parTrans" cxnId="{18FC9AC7-AC36-458B-85E1-E7715569DF4F}">
      <dgm:prSet/>
      <dgm:spPr/>
      <dgm:t>
        <a:bodyPr/>
        <a:lstStyle/>
        <a:p>
          <a:endParaRPr lang="zh-CN" altLang="en-US"/>
        </a:p>
      </dgm:t>
    </dgm:pt>
    <dgm:pt modelId="{0E7DBB04-E58D-4627-B6EE-0D3283F3C8BF}" type="sibTrans" cxnId="{18FC9AC7-AC36-458B-85E1-E7715569DF4F}">
      <dgm:prSet/>
      <dgm:spPr/>
      <dgm:t>
        <a:bodyPr/>
        <a:lstStyle/>
        <a:p>
          <a:endParaRPr lang="zh-CN" altLang="en-US"/>
        </a:p>
      </dgm:t>
    </dgm:pt>
    <dgm:pt modelId="{88C4AE80-C8FC-41A4-AB06-D0A5C8E42490}">
      <dgm:prSet custT="1"/>
      <dgm:spPr/>
      <dgm:t>
        <a:bodyPr/>
        <a:lstStyle/>
        <a:p>
          <a:r>
            <a:rPr lang="zh-CN" altLang="en-US" sz="1600" dirty="0" smtClean="0"/>
            <a:t>占比</a:t>
          </a:r>
          <a:r>
            <a:rPr lang="en-US" altLang="zh-CN" sz="1600" dirty="0" smtClean="0"/>
            <a:t>25%</a:t>
          </a:r>
        </a:p>
      </dgm:t>
    </dgm:pt>
    <dgm:pt modelId="{83C4EC8B-5112-4078-A236-27BA0CCCD42C}" type="parTrans" cxnId="{441DDB77-6919-406D-BEC3-34B3579B03CC}">
      <dgm:prSet/>
      <dgm:spPr/>
      <dgm:t>
        <a:bodyPr/>
        <a:lstStyle/>
        <a:p>
          <a:endParaRPr lang="zh-CN" altLang="en-US"/>
        </a:p>
      </dgm:t>
    </dgm:pt>
    <dgm:pt modelId="{CF283B4A-C8A6-4FD5-A2BC-158D6CF4F6F2}" type="sibTrans" cxnId="{441DDB77-6919-406D-BEC3-34B3579B03CC}">
      <dgm:prSet/>
      <dgm:spPr/>
      <dgm:t>
        <a:bodyPr/>
        <a:lstStyle/>
        <a:p>
          <a:endParaRPr lang="zh-CN" altLang="en-US"/>
        </a:p>
      </dgm:t>
    </dgm:pt>
    <dgm:pt modelId="{F9F40DBB-04ED-4801-98B4-02E02C2E6F85}">
      <dgm:prSet custT="1"/>
      <dgm:spPr/>
      <dgm:t>
        <a:bodyPr/>
        <a:lstStyle/>
        <a:p>
          <a:r>
            <a:rPr lang="zh-CN" altLang="en-US" sz="1600" smtClean="0"/>
            <a:t>单独完成</a:t>
          </a:r>
          <a:r>
            <a:rPr lang="en-US" altLang="zh-CN" sz="1600" smtClean="0"/>
            <a:t>6</a:t>
          </a:r>
          <a:r>
            <a:rPr lang="zh-CN" altLang="en-US" sz="1600" smtClean="0"/>
            <a:t>次上机小实验</a:t>
          </a:r>
          <a:endParaRPr lang="en-US" altLang="zh-CN" sz="1600" dirty="0" smtClean="0"/>
        </a:p>
      </dgm:t>
    </dgm:pt>
    <dgm:pt modelId="{D89632CE-5A4E-4FCD-99A6-B5AB62534020}" type="parTrans" cxnId="{D404F791-77A0-42BA-B2AA-8031D279B7A5}">
      <dgm:prSet/>
      <dgm:spPr/>
      <dgm:t>
        <a:bodyPr/>
        <a:lstStyle/>
        <a:p>
          <a:endParaRPr lang="zh-CN" altLang="en-US"/>
        </a:p>
      </dgm:t>
    </dgm:pt>
    <dgm:pt modelId="{93F6038E-7311-47E2-BBBA-7DB840E38BCC}" type="sibTrans" cxnId="{D404F791-77A0-42BA-B2AA-8031D279B7A5}">
      <dgm:prSet/>
      <dgm:spPr/>
      <dgm:t>
        <a:bodyPr/>
        <a:lstStyle/>
        <a:p>
          <a:endParaRPr lang="zh-CN" altLang="en-US"/>
        </a:p>
      </dgm:t>
    </dgm:pt>
    <dgm:pt modelId="{E2181CCA-B19C-437F-B73D-A4BE5342D75C}">
      <dgm:prSet custT="1"/>
      <dgm:spPr/>
      <dgm:t>
        <a:bodyPr/>
        <a:lstStyle/>
        <a:p>
          <a:pPr algn="ctr"/>
          <a:r>
            <a:rPr lang="zh-CN" altLang="en-US" sz="2400" dirty="0" smtClean="0"/>
            <a:t>点名</a:t>
          </a:r>
          <a:endParaRPr lang="en-US" altLang="zh-CN" sz="2400" dirty="0" smtClean="0"/>
        </a:p>
      </dgm:t>
    </dgm:pt>
    <dgm:pt modelId="{30087E7D-C755-444B-8810-FE2B56D3A708}" type="parTrans" cxnId="{26C10CC3-3D74-40A1-9F10-E1F56D9FBAA6}">
      <dgm:prSet/>
      <dgm:spPr/>
      <dgm:t>
        <a:bodyPr/>
        <a:lstStyle/>
        <a:p>
          <a:endParaRPr lang="zh-CN" altLang="en-US"/>
        </a:p>
      </dgm:t>
    </dgm:pt>
    <dgm:pt modelId="{D0FCB88D-BC19-46FA-BB21-4E47B640759E}" type="sibTrans" cxnId="{26C10CC3-3D74-40A1-9F10-E1F56D9FBAA6}">
      <dgm:prSet/>
      <dgm:spPr/>
      <dgm:t>
        <a:bodyPr/>
        <a:lstStyle/>
        <a:p>
          <a:endParaRPr lang="zh-CN" altLang="en-US"/>
        </a:p>
      </dgm:t>
    </dgm:pt>
    <dgm:pt modelId="{DA3EAA99-803B-4F91-9C7D-7C94FAAC59A1}">
      <dgm:prSet custT="1"/>
      <dgm:spPr/>
      <dgm:t>
        <a:bodyPr/>
        <a:lstStyle/>
        <a:p>
          <a:r>
            <a:rPr lang="zh-CN" altLang="en-US" sz="1600" dirty="0" smtClean="0"/>
            <a:t>占比</a:t>
          </a:r>
          <a:r>
            <a:rPr lang="en-US" altLang="zh-CN" sz="1600" dirty="0" smtClean="0"/>
            <a:t>5%</a:t>
          </a:r>
          <a:endParaRPr lang="en-US" altLang="zh-CN" sz="1600" dirty="0"/>
        </a:p>
      </dgm:t>
    </dgm:pt>
    <dgm:pt modelId="{6704D74F-D557-4423-9E54-D9AD14C464C6}" type="parTrans" cxnId="{D8DD899A-11ED-4640-9711-5A680115D9FB}">
      <dgm:prSet/>
      <dgm:spPr/>
      <dgm:t>
        <a:bodyPr/>
        <a:lstStyle/>
        <a:p>
          <a:endParaRPr lang="zh-CN" altLang="en-US"/>
        </a:p>
      </dgm:t>
    </dgm:pt>
    <dgm:pt modelId="{4C13E772-7F41-4FA0-B4AA-EDB114AA00B9}" type="sibTrans" cxnId="{D8DD899A-11ED-4640-9711-5A680115D9FB}">
      <dgm:prSet/>
      <dgm:spPr/>
      <dgm:t>
        <a:bodyPr/>
        <a:lstStyle/>
        <a:p>
          <a:endParaRPr lang="zh-CN" altLang="en-US"/>
        </a:p>
      </dgm:t>
    </dgm:pt>
    <dgm:pt modelId="{1C72AA08-680B-4DD2-B10B-AA87FACC978F}">
      <dgm:prSet custT="1"/>
      <dgm:spPr/>
      <dgm:t>
        <a:bodyPr/>
        <a:lstStyle/>
        <a:p>
          <a:r>
            <a:rPr lang="en-US" altLang="zh-CN" sz="1600" dirty="0" smtClean="0"/>
            <a:t>10</a:t>
          </a:r>
          <a:r>
            <a:rPr lang="zh-CN" altLang="en-US" sz="1600" dirty="0" smtClean="0"/>
            <a:t>次点名，每次</a:t>
          </a:r>
          <a:r>
            <a:rPr lang="en-US" altLang="zh-CN" sz="1600" dirty="0" smtClean="0"/>
            <a:t>10</a:t>
          </a:r>
          <a:r>
            <a:rPr lang="zh-CN" altLang="en-US" sz="1600" dirty="0" smtClean="0"/>
            <a:t>人</a:t>
          </a:r>
          <a:endParaRPr lang="en-US" altLang="zh-CN" sz="1600" dirty="0" smtClean="0"/>
        </a:p>
      </dgm:t>
    </dgm:pt>
    <dgm:pt modelId="{CE463C4E-68AE-42F3-B232-746F9C73B15D}" type="parTrans" cxnId="{92E80930-01E8-4332-8F80-06624F722C1B}">
      <dgm:prSet/>
      <dgm:spPr/>
      <dgm:t>
        <a:bodyPr/>
        <a:lstStyle/>
        <a:p>
          <a:endParaRPr lang="zh-CN" altLang="en-US"/>
        </a:p>
      </dgm:t>
    </dgm:pt>
    <dgm:pt modelId="{2365180E-EF95-4DC2-B895-D800533ADE85}" type="sibTrans" cxnId="{92E80930-01E8-4332-8F80-06624F722C1B}">
      <dgm:prSet/>
      <dgm:spPr/>
      <dgm:t>
        <a:bodyPr/>
        <a:lstStyle/>
        <a:p>
          <a:endParaRPr lang="zh-CN" altLang="en-US"/>
        </a:p>
      </dgm:t>
    </dgm:pt>
    <dgm:pt modelId="{5547561F-19BC-45A6-9F68-4C3EC23EC0F2}">
      <dgm:prSet custT="1"/>
      <dgm:spPr/>
      <dgm:t>
        <a:bodyPr/>
        <a:lstStyle/>
        <a:p>
          <a:pPr algn="ctr"/>
          <a:r>
            <a:rPr lang="zh-CN" altLang="en-US" sz="2400" dirty="0" smtClean="0"/>
            <a:t>建议</a:t>
          </a:r>
          <a:endParaRPr lang="en-US" altLang="zh-CN" sz="2400" dirty="0" smtClean="0"/>
        </a:p>
      </dgm:t>
    </dgm:pt>
    <dgm:pt modelId="{ADCDCAF8-0C4E-4B2B-84DC-9B60AEFE457D}" type="parTrans" cxnId="{5DAB45A4-DD82-45F8-AC11-E0252661C0D9}">
      <dgm:prSet/>
      <dgm:spPr/>
      <dgm:t>
        <a:bodyPr/>
        <a:lstStyle/>
        <a:p>
          <a:endParaRPr lang="zh-CN" altLang="en-US"/>
        </a:p>
      </dgm:t>
    </dgm:pt>
    <dgm:pt modelId="{51BAC49C-0A9E-4FFC-9A8C-3098CC4EF018}" type="sibTrans" cxnId="{5DAB45A4-DD82-45F8-AC11-E0252661C0D9}">
      <dgm:prSet/>
      <dgm:spPr/>
      <dgm:t>
        <a:bodyPr/>
        <a:lstStyle/>
        <a:p>
          <a:endParaRPr lang="zh-CN" altLang="en-US"/>
        </a:p>
      </dgm:t>
    </dgm:pt>
    <dgm:pt modelId="{E7D25C2C-8F89-499A-80FA-5557E5D3888B}">
      <dgm:prSet custT="1"/>
      <dgm:spPr/>
      <dgm:t>
        <a:bodyPr/>
        <a:lstStyle/>
        <a:p>
          <a:r>
            <a:rPr lang="zh-CN" altLang="en-US" sz="1600" dirty="0" smtClean="0"/>
            <a:t>占比</a:t>
          </a:r>
          <a:r>
            <a:rPr lang="en-US" altLang="zh-CN" sz="1600" dirty="0" smtClean="0"/>
            <a:t>5%</a:t>
          </a:r>
          <a:endParaRPr lang="en-US" altLang="zh-CN" sz="1600" dirty="0"/>
        </a:p>
      </dgm:t>
    </dgm:pt>
    <dgm:pt modelId="{1987C761-3F4D-4BD2-90C7-7BE62BE6C47B}" type="parTrans" cxnId="{115BB65F-F854-4827-BBD1-FBC0C316ED00}">
      <dgm:prSet/>
      <dgm:spPr/>
      <dgm:t>
        <a:bodyPr/>
        <a:lstStyle/>
        <a:p>
          <a:endParaRPr lang="zh-CN" altLang="en-US"/>
        </a:p>
      </dgm:t>
    </dgm:pt>
    <dgm:pt modelId="{60F6C338-601A-45E5-BE44-4043BE6961F7}" type="sibTrans" cxnId="{115BB65F-F854-4827-BBD1-FBC0C316ED00}">
      <dgm:prSet/>
      <dgm:spPr/>
      <dgm:t>
        <a:bodyPr/>
        <a:lstStyle/>
        <a:p>
          <a:endParaRPr lang="zh-CN" altLang="en-US"/>
        </a:p>
      </dgm:t>
    </dgm:pt>
    <dgm:pt modelId="{F02CCDBB-493D-4390-81E8-CA80457C9685}">
      <dgm:prSet custT="1"/>
      <dgm:spPr/>
      <dgm:t>
        <a:bodyPr/>
        <a:lstStyle/>
        <a:p>
          <a:r>
            <a:rPr lang="zh-CN" altLang="en-US" sz="1600" smtClean="0"/>
            <a:t>课程结束后提出有信息量的建议</a:t>
          </a:r>
          <a:endParaRPr lang="en-US" altLang="zh-CN" sz="1600" dirty="0" smtClean="0"/>
        </a:p>
      </dgm:t>
    </dgm:pt>
    <dgm:pt modelId="{091D365E-7BE6-433C-9249-2C956E3F2950}" type="parTrans" cxnId="{35EB6C42-336A-4804-8140-E7C273FE2258}">
      <dgm:prSet/>
      <dgm:spPr/>
      <dgm:t>
        <a:bodyPr/>
        <a:lstStyle/>
        <a:p>
          <a:endParaRPr lang="zh-CN" altLang="en-US"/>
        </a:p>
      </dgm:t>
    </dgm:pt>
    <dgm:pt modelId="{A0C6DD10-4017-4ED0-A088-4D8199D0D87A}" type="sibTrans" cxnId="{35EB6C42-336A-4804-8140-E7C273FE2258}">
      <dgm:prSet/>
      <dgm:spPr/>
      <dgm:t>
        <a:bodyPr/>
        <a:lstStyle/>
        <a:p>
          <a:endParaRPr lang="zh-CN" altLang="en-US"/>
        </a:p>
      </dgm:t>
    </dgm:pt>
    <dgm:pt modelId="{C79C07E5-75D3-434E-8FF8-F642301F3C07}" type="pres">
      <dgm:prSet presAssocID="{36973325-81C6-4904-ADEC-DB63E9EB4E68}" presName="vert0" presStyleCnt="0">
        <dgm:presLayoutVars>
          <dgm:dir/>
          <dgm:animOne val="branch"/>
          <dgm:animLvl val="lvl"/>
        </dgm:presLayoutVars>
      </dgm:prSet>
      <dgm:spPr/>
      <dgm:t>
        <a:bodyPr/>
        <a:lstStyle/>
        <a:p>
          <a:endParaRPr lang="zh-CN" altLang="en-US"/>
        </a:p>
      </dgm:t>
    </dgm:pt>
    <dgm:pt modelId="{3A1FD67C-6429-428E-8BB9-D7F2DE647056}" type="pres">
      <dgm:prSet presAssocID="{E124A58E-CD6F-4D95-B967-E9418072F97B}" presName="thickLine" presStyleLbl="alignNode1" presStyleIdx="0" presStyleCnt="5"/>
      <dgm:spPr/>
    </dgm:pt>
    <dgm:pt modelId="{AA80F06F-35C1-4BA6-A0EA-2A826C0B5437}" type="pres">
      <dgm:prSet presAssocID="{E124A58E-CD6F-4D95-B967-E9418072F97B}" presName="horz1" presStyleCnt="0"/>
      <dgm:spPr/>
    </dgm:pt>
    <dgm:pt modelId="{733812AB-3A40-47F8-98CC-1AEF4C3C51A0}" type="pres">
      <dgm:prSet presAssocID="{E124A58E-CD6F-4D95-B967-E9418072F97B}" presName="tx1" presStyleLbl="revTx" presStyleIdx="0" presStyleCnt="15"/>
      <dgm:spPr/>
      <dgm:t>
        <a:bodyPr/>
        <a:lstStyle/>
        <a:p>
          <a:endParaRPr lang="zh-CN" altLang="en-US"/>
        </a:p>
      </dgm:t>
    </dgm:pt>
    <dgm:pt modelId="{77F7A85A-5DDF-467E-BE53-61BC5E9ED9BD}" type="pres">
      <dgm:prSet presAssocID="{E124A58E-CD6F-4D95-B967-E9418072F97B}" presName="vert1" presStyleCnt="0"/>
      <dgm:spPr/>
    </dgm:pt>
    <dgm:pt modelId="{6A6D3E5A-37C5-489C-AB5B-AF2E060D2FB8}" type="pres">
      <dgm:prSet presAssocID="{09A81191-7042-4ED6-AC04-05A5CD587E7A}" presName="vertSpace2a" presStyleCnt="0"/>
      <dgm:spPr/>
    </dgm:pt>
    <dgm:pt modelId="{890FC271-FA16-4706-A5ED-90493CF0DEFB}" type="pres">
      <dgm:prSet presAssocID="{09A81191-7042-4ED6-AC04-05A5CD587E7A}" presName="horz2" presStyleCnt="0"/>
      <dgm:spPr/>
    </dgm:pt>
    <dgm:pt modelId="{41A430A8-8409-4EF5-BBF6-CCEF000F8687}" type="pres">
      <dgm:prSet presAssocID="{09A81191-7042-4ED6-AC04-05A5CD587E7A}" presName="horzSpace2" presStyleCnt="0"/>
      <dgm:spPr/>
    </dgm:pt>
    <dgm:pt modelId="{F4B1ACBB-9670-4841-A43F-3B3C2096513D}" type="pres">
      <dgm:prSet presAssocID="{09A81191-7042-4ED6-AC04-05A5CD587E7A}" presName="tx2" presStyleLbl="revTx" presStyleIdx="1" presStyleCnt="15"/>
      <dgm:spPr/>
      <dgm:t>
        <a:bodyPr/>
        <a:lstStyle/>
        <a:p>
          <a:endParaRPr lang="zh-CN" altLang="en-US"/>
        </a:p>
      </dgm:t>
    </dgm:pt>
    <dgm:pt modelId="{11891B38-B71C-4C77-9A3F-28B82918E2BF}" type="pres">
      <dgm:prSet presAssocID="{09A81191-7042-4ED6-AC04-05A5CD587E7A}" presName="vert2" presStyleCnt="0"/>
      <dgm:spPr/>
    </dgm:pt>
    <dgm:pt modelId="{62DA8211-22F7-4EF7-BB02-BE438D2E14DB}" type="pres">
      <dgm:prSet presAssocID="{09A81191-7042-4ED6-AC04-05A5CD587E7A}" presName="thinLine2b" presStyleLbl="callout" presStyleIdx="0" presStyleCnt="10"/>
      <dgm:spPr/>
    </dgm:pt>
    <dgm:pt modelId="{B463FE18-210B-4285-9C57-D15BCC6D96B7}" type="pres">
      <dgm:prSet presAssocID="{09A81191-7042-4ED6-AC04-05A5CD587E7A}" presName="vertSpace2b" presStyleCnt="0"/>
      <dgm:spPr/>
    </dgm:pt>
    <dgm:pt modelId="{9CF7058E-84F6-4125-9D15-3B3AD81A48E4}" type="pres">
      <dgm:prSet presAssocID="{9A39F334-086A-4150-BA63-8CE1F0176024}" presName="horz2" presStyleCnt="0"/>
      <dgm:spPr/>
    </dgm:pt>
    <dgm:pt modelId="{13324A86-A61C-4F19-AAB0-4B25602C128B}" type="pres">
      <dgm:prSet presAssocID="{9A39F334-086A-4150-BA63-8CE1F0176024}" presName="horzSpace2" presStyleCnt="0"/>
      <dgm:spPr/>
    </dgm:pt>
    <dgm:pt modelId="{4AB563F7-3DDF-49D0-86E9-A30655BDF963}" type="pres">
      <dgm:prSet presAssocID="{9A39F334-086A-4150-BA63-8CE1F0176024}" presName="tx2" presStyleLbl="revTx" presStyleIdx="2" presStyleCnt="15"/>
      <dgm:spPr/>
      <dgm:t>
        <a:bodyPr/>
        <a:lstStyle/>
        <a:p>
          <a:endParaRPr lang="zh-CN" altLang="en-US"/>
        </a:p>
      </dgm:t>
    </dgm:pt>
    <dgm:pt modelId="{A7A310B0-3069-478A-90B2-0DD1473F6F38}" type="pres">
      <dgm:prSet presAssocID="{9A39F334-086A-4150-BA63-8CE1F0176024}" presName="vert2" presStyleCnt="0"/>
      <dgm:spPr/>
    </dgm:pt>
    <dgm:pt modelId="{CA1AB87E-F5B5-4FD5-A6C6-75467A0762B2}" type="pres">
      <dgm:prSet presAssocID="{9A39F334-086A-4150-BA63-8CE1F0176024}" presName="thinLine2b" presStyleLbl="callout" presStyleIdx="1" presStyleCnt="10"/>
      <dgm:spPr/>
    </dgm:pt>
    <dgm:pt modelId="{15AF48D9-38B7-4338-906E-457DF13A12D7}" type="pres">
      <dgm:prSet presAssocID="{9A39F334-086A-4150-BA63-8CE1F0176024}" presName="vertSpace2b" presStyleCnt="0"/>
      <dgm:spPr/>
    </dgm:pt>
    <dgm:pt modelId="{0534C955-15A0-4921-963B-5808391A49FD}" type="pres">
      <dgm:prSet presAssocID="{27E7D683-DEC4-4F84-A355-5FD4E43B8F10}" presName="thickLine" presStyleLbl="alignNode1" presStyleIdx="1" presStyleCnt="5"/>
      <dgm:spPr/>
    </dgm:pt>
    <dgm:pt modelId="{6378C4DB-EFEE-4F21-AEBD-B498C341E2B7}" type="pres">
      <dgm:prSet presAssocID="{27E7D683-DEC4-4F84-A355-5FD4E43B8F10}" presName="horz1" presStyleCnt="0"/>
      <dgm:spPr/>
    </dgm:pt>
    <dgm:pt modelId="{8F34660E-AB49-49FF-A1DE-84CAC6B27717}" type="pres">
      <dgm:prSet presAssocID="{27E7D683-DEC4-4F84-A355-5FD4E43B8F10}" presName="tx1" presStyleLbl="revTx" presStyleIdx="3" presStyleCnt="15"/>
      <dgm:spPr/>
      <dgm:t>
        <a:bodyPr/>
        <a:lstStyle/>
        <a:p>
          <a:endParaRPr lang="zh-CN" altLang="en-US"/>
        </a:p>
      </dgm:t>
    </dgm:pt>
    <dgm:pt modelId="{E552ECE1-7C3F-46E6-BAC9-019ADF3F24A3}" type="pres">
      <dgm:prSet presAssocID="{27E7D683-DEC4-4F84-A355-5FD4E43B8F10}" presName="vert1" presStyleCnt="0"/>
      <dgm:spPr/>
    </dgm:pt>
    <dgm:pt modelId="{78243FCF-4B45-427C-9FBF-5ED2AD40CC7E}" type="pres">
      <dgm:prSet presAssocID="{5D39354B-C131-4D1C-A6FF-E8E5F946F86B}" presName="vertSpace2a" presStyleCnt="0"/>
      <dgm:spPr/>
    </dgm:pt>
    <dgm:pt modelId="{7602B7D4-3154-4F52-A8A0-1F6E50C4A020}" type="pres">
      <dgm:prSet presAssocID="{5D39354B-C131-4D1C-A6FF-E8E5F946F86B}" presName="horz2" presStyleCnt="0"/>
      <dgm:spPr/>
    </dgm:pt>
    <dgm:pt modelId="{653EB1EC-6438-4D62-8DF8-12EB83D4D1F1}" type="pres">
      <dgm:prSet presAssocID="{5D39354B-C131-4D1C-A6FF-E8E5F946F86B}" presName="horzSpace2" presStyleCnt="0"/>
      <dgm:spPr/>
    </dgm:pt>
    <dgm:pt modelId="{B65FBBEF-6B65-453B-B923-D0698CDF1F3A}" type="pres">
      <dgm:prSet presAssocID="{5D39354B-C131-4D1C-A6FF-E8E5F946F86B}" presName="tx2" presStyleLbl="revTx" presStyleIdx="4" presStyleCnt="15"/>
      <dgm:spPr/>
      <dgm:t>
        <a:bodyPr/>
        <a:lstStyle/>
        <a:p>
          <a:endParaRPr lang="zh-CN" altLang="en-US"/>
        </a:p>
      </dgm:t>
    </dgm:pt>
    <dgm:pt modelId="{94C67A9F-2EB1-45DF-91C3-9688CAA8DA3C}" type="pres">
      <dgm:prSet presAssocID="{5D39354B-C131-4D1C-A6FF-E8E5F946F86B}" presName="vert2" presStyleCnt="0"/>
      <dgm:spPr/>
    </dgm:pt>
    <dgm:pt modelId="{99241C18-AFDB-4288-9219-0DFDEDCF850D}" type="pres">
      <dgm:prSet presAssocID="{5D39354B-C131-4D1C-A6FF-E8E5F946F86B}" presName="thinLine2b" presStyleLbl="callout" presStyleIdx="2" presStyleCnt="10"/>
      <dgm:spPr/>
    </dgm:pt>
    <dgm:pt modelId="{D5FE8CDC-D87E-4E11-8730-434493E2ED9B}" type="pres">
      <dgm:prSet presAssocID="{5D39354B-C131-4D1C-A6FF-E8E5F946F86B}" presName="vertSpace2b" presStyleCnt="0"/>
      <dgm:spPr/>
    </dgm:pt>
    <dgm:pt modelId="{0286564D-F75F-48AA-8668-0369609CF914}" type="pres">
      <dgm:prSet presAssocID="{FBFB0E77-F343-4269-8C9D-97F32FC8B9B9}" presName="horz2" presStyleCnt="0"/>
      <dgm:spPr/>
    </dgm:pt>
    <dgm:pt modelId="{2AF9588A-3FF6-4E5D-842B-121795FF13CF}" type="pres">
      <dgm:prSet presAssocID="{FBFB0E77-F343-4269-8C9D-97F32FC8B9B9}" presName="horzSpace2" presStyleCnt="0"/>
      <dgm:spPr/>
    </dgm:pt>
    <dgm:pt modelId="{29755048-933B-4838-84A8-59284ADFDF64}" type="pres">
      <dgm:prSet presAssocID="{FBFB0E77-F343-4269-8C9D-97F32FC8B9B9}" presName="tx2" presStyleLbl="revTx" presStyleIdx="5" presStyleCnt="15"/>
      <dgm:spPr/>
      <dgm:t>
        <a:bodyPr/>
        <a:lstStyle/>
        <a:p>
          <a:endParaRPr lang="zh-CN" altLang="en-US"/>
        </a:p>
      </dgm:t>
    </dgm:pt>
    <dgm:pt modelId="{68F817F2-7A18-4CE4-8AC3-7E574059A540}" type="pres">
      <dgm:prSet presAssocID="{FBFB0E77-F343-4269-8C9D-97F32FC8B9B9}" presName="vert2" presStyleCnt="0"/>
      <dgm:spPr/>
    </dgm:pt>
    <dgm:pt modelId="{950BD82C-10F0-4668-851E-BA40F2E52EE6}" type="pres">
      <dgm:prSet presAssocID="{FBFB0E77-F343-4269-8C9D-97F32FC8B9B9}" presName="thinLine2b" presStyleLbl="callout" presStyleIdx="3" presStyleCnt="10"/>
      <dgm:spPr/>
    </dgm:pt>
    <dgm:pt modelId="{21FE1822-9073-47E3-B0BF-C03B8301F969}" type="pres">
      <dgm:prSet presAssocID="{FBFB0E77-F343-4269-8C9D-97F32FC8B9B9}" presName="vertSpace2b" presStyleCnt="0"/>
      <dgm:spPr/>
    </dgm:pt>
    <dgm:pt modelId="{1B59B6B1-F504-4EEA-B38D-195E0D26068A}" type="pres">
      <dgm:prSet presAssocID="{89237384-2729-4757-A9E1-CD6EF0385592}" presName="thickLine" presStyleLbl="alignNode1" presStyleIdx="2" presStyleCnt="5"/>
      <dgm:spPr/>
    </dgm:pt>
    <dgm:pt modelId="{3DD37F6A-3BC5-4435-A4FC-8855AD39DB10}" type="pres">
      <dgm:prSet presAssocID="{89237384-2729-4757-A9E1-CD6EF0385592}" presName="horz1" presStyleCnt="0"/>
      <dgm:spPr/>
    </dgm:pt>
    <dgm:pt modelId="{3707A051-7C33-4BD8-9F18-A822F96544F4}" type="pres">
      <dgm:prSet presAssocID="{89237384-2729-4757-A9E1-CD6EF0385592}" presName="tx1" presStyleLbl="revTx" presStyleIdx="6" presStyleCnt="15"/>
      <dgm:spPr/>
      <dgm:t>
        <a:bodyPr/>
        <a:lstStyle/>
        <a:p>
          <a:endParaRPr lang="zh-CN" altLang="en-US"/>
        </a:p>
      </dgm:t>
    </dgm:pt>
    <dgm:pt modelId="{23E8E620-B26B-4A2B-852A-FEEE052B94E7}" type="pres">
      <dgm:prSet presAssocID="{89237384-2729-4757-A9E1-CD6EF0385592}" presName="vert1" presStyleCnt="0"/>
      <dgm:spPr/>
    </dgm:pt>
    <dgm:pt modelId="{189A63E0-E093-41E2-B9F3-8FAE0D8515A6}" type="pres">
      <dgm:prSet presAssocID="{88C4AE80-C8FC-41A4-AB06-D0A5C8E42490}" presName="vertSpace2a" presStyleCnt="0"/>
      <dgm:spPr/>
    </dgm:pt>
    <dgm:pt modelId="{EE81AB7F-DB19-4BC9-A2A7-E921AA8D44B1}" type="pres">
      <dgm:prSet presAssocID="{88C4AE80-C8FC-41A4-AB06-D0A5C8E42490}" presName="horz2" presStyleCnt="0"/>
      <dgm:spPr/>
    </dgm:pt>
    <dgm:pt modelId="{DA6DDCC5-05F7-4CA7-B06B-7765B516C544}" type="pres">
      <dgm:prSet presAssocID="{88C4AE80-C8FC-41A4-AB06-D0A5C8E42490}" presName="horzSpace2" presStyleCnt="0"/>
      <dgm:spPr/>
    </dgm:pt>
    <dgm:pt modelId="{5859968A-D303-4A63-83AB-471B46AEF549}" type="pres">
      <dgm:prSet presAssocID="{88C4AE80-C8FC-41A4-AB06-D0A5C8E42490}" presName="tx2" presStyleLbl="revTx" presStyleIdx="7" presStyleCnt="15"/>
      <dgm:spPr/>
      <dgm:t>
        <a:bodyPr/>
        <a:lstStyle/>
        <a:p>
          <a:endParaRPr lang="zh-CN" altLang="en-US"/>
        </a:p>
      </dgm:t>
    </dgm:pt>
    <dgm:pt modelId="{17D0023D-652F-4564-A76D-A8EE842A7976}" type="pres">
      <dgm:prSet presAssocID="{88C4AE80-C8FC-41A4-AB06-D0A5C8E42490}" presName="vert2" presStyleCnt="0"/>
      <dgm:spPr/>
    </dgm:pt>
    <dgm:pt modelId="{9D8A8681-CBC9-4D1D-AB0D-3521594DA8D1}" type="pres">
      <dgm:prSet presAssocID="{88C4AE80-C8FC-41A4-AB06-D0A5C8E42490}" presName="thinLine2b" presStyleLbl="callout" presStyleIdx="4" presStyleCnt="10"/>
      <dgm:spPr/>
    </dgm:pt>
    <dgm:pt modelId="{98726004-1A52-4BA2-A0C5-495A5E282876}" type="pres">
      <dgm:prSet presAssocID="{88C4AE80-C8FC-41A4-AB06-D0A5C8E42490}" presName="vertSpace2b" presStyleCnt="0"/>
      <dgm:spPr/>
    </dgm:pt>
    <dgm:pt modelId="{95A10467-648C-48DB-9211-CECEB210F8B4}" type="pres">
      <dgm:prSet presAssocID="{F9F40DBB-04ED-4801-98B4-02E02C2E6F85}" presName="horz2" presStyleCnt="0"/>
      <dgm:spPr/>
    </dgm:pt>
    <dgm:pt modelId="{D3A6C1A3-8780-4161-9D52-2CEE8643BD2F}" type="pres">
      <dgm:prSet presAssocID="{F9F40DBB-04ED-4801-98B4-02E02C2E6F85}" presName="horzSpace2" presStyleCnt="0"/>
      <dgm:spPr/>
    </dgm:pt>
    <dgm:pt modelId="{F373A21E-25F1-4B75-A706-7DC41D73610F}" type="pres">
      <dgm:prSet presAssocID="{F9F40DBB-04ED-4801-98B4-02E02C2E6F85}" presName="tx2" presStyleLbl="revTx" presStyleIdx="8" presStyleCnt="15"/>
      <dgm:spPr/>
      <dgm:t>
        <a:bodyPr/>
        <a:lstStyle/>
        <a:p>
          <a:endParaRPr lang="zh-CN" altLang="en-US"/>
        </a:p>
      </dgm:t>
    </dgm:pt>
    <dgm:pt modelId="{BAE28B96-4629-4A23-9764-9BEAD0DF555B}" type="pres">
      <dgm:prSet presAssocID="{F9F40DBB-04ED-4801-98B4-02E02C2E6F85}" presName="vert2" presStyleCnt="0"/>
      <dgm:spPr/>
    </dgm:pt>
    <dgm:pt modelId="{C812647D-36C6-4007-81ED-C0E4DBF68C28}" type="pres">
      <dgm:prSet presAssocID="{F9F40DBB-04ED-4801-98B4-02E02C2E6F85}" presName="thinLine2b" presStyleLbl="callout" presStyleIdx="5" presStyleCnt="10"/>
      <dgm:spPr/>
    </dgm:pt>
    <dgm:pt modelId="{698A2DAF-2B0C-4F15-B124-9C0EB3CC3A7F}" type="pres">
      <dgm:prSet presAssocID="{F9F40DBB-04ED-4801-98B4-02E02C2E6F85}" presName="vertSpace2b" presStyleCnt="0"/>
      <dgm:spPr/>
    </dgm:pt>
    <dgm:pt modelId="{FFAD0BA4-BBE2-45E2-A4A4-433298FEDC58}" type="pres">
      <dgm:prSet presAssocID="{E2181CCA-B19C-437F-B73D-A4BE5342D75C}" presName="thickLine" presStyleLbl="alignNode1" presStyleIdx="3" presStyleCnt="5"/>
      <dgm:spPr/>
    </dgm:pt>
    <dgm:pt modelId="{461D18A4-97ED-4E87-B35D-4F162B67A1F9}" type="pres">
      <dgm:prSet presAssocID="{E2181CCA-B19C-437F-B73D-A4BE5342D75C}" presName="horz1" presStyleCnt="0"/>
      <dgm:spPr/>
    </dgm:pt>
    <dgm:pt modelId="{A2C34524-B4DB-4099-A645-5D4B45EA5451}" type="pres">
      <dgm:prSet presAssocID="{E2181CCA-B19C-437F-B73D-A4BE5342D75C}" presName="tx1" presStyleLbl="revTx" presStyleIdx="9" presStyleCnt="15"/>
      <dgm:spPr/>
      <dgm:t>
        <a:bodyPr/>
        <a:lstStyle/>
        <a:p>
          <a:endParaRPr lang="zh-CN" altLang="en-US"/>
        </a:p>
      </dgm:t>
    </dgm:pt>
    <dgm:pt modelId="{6BB09C34-8288-4C2A-9D66-4B97AAFB63CB}" type="pres">
      <dgm:prSet presAssocID="{E2181CCA-B19C-437F-B73D-A4BE5342D75C}" presName="vert1" presStyleCnt="0"/>
      <dgm:spPr/>
    </dgm:pt>
    <dgm:pt modelId="{2C670663-5618-4556-95EB-D593F6952008}" type="pres">
      <dgm:prSet presAssocID="{DA3EAA99-803B-4F91-9C7D-7C94FAAC59A1}" presName="vertSpace2a" presStyleCnt="0"/>
      <dgm:spPr/>
    </dgm:pt>
    <dgm:pt modelId="{AC9A7A10-CD69-4008-8E52-AE096FB9EC9F}" type="pres">
      <dgm:prSet presAssocID="{DA3EAA99-803B-4F91-9C7D-7C94FAAC59A1}" presName="horz2" presStyleCnt="0"/>
      <dgm:spPr/>
    </dgm:pt>
    <dgm:pt modelId="{07B68984-F6B1-4956-A166-6ADBB6AC480D}" type="pres">
      <dgm:prSet presAssocID="{DA3EAA99-803B-4F91-9C7D-7C94FAAC59A1}" presName="horzSpace2" presStyleCnt="0"/>
      <dgm:spPr/>
    </dgm:pt>
    <dgm:pt modelId="{8080319E-7823-412C-AC29-CC42BFD6E222}" type="pres">
      <dgm:prSet presAssocID="{DA3EAA99-803B-4F91-9C7D-7C94FAAC59A1}" presName="tx2" presStyleLbl="revTx" presStyleIdx="10" presStyleCnt="15"/>
      <dgm:spPr/>
      <dgm:t>
        <a:bodyPr/>
        <a:lstStyle/>
        <a:p>
          <a:endParaRPr lang="zh-CN" altLang="en-US"/>
        </a:p>
      </dgm:t>
    </dgm:pt>
    <dgm:pt modelId="{EA2A5283-C874-4827-833D-61F3B38390D7}" type="pres">
      <dgm:prSet presAssocID="{DA3EAA99-803B-4F91-9C7D-7C94FAAC59A1}" presName="vert2" presStyleCnt="0"/>
      <dgm:spPr/>
    </dgm:pt>
    <dgm:pt modelId="{74C41D7F-B99B-4FC4-9F39-AD71735CA19E}" type="pres">
      <dgm:prSet presAssocID="{DA3EAA99-803B-4F91-9C7D-7C94FAAC59A1}" presName="thinLine2b" presStyleLbl="callout" presStyleIdx="6" presStyleCnt="10"/>
      <dgm:spPr/>
    </dgm:pt>
    <dgm:pt modelId="{1396D247-6D76-4483-914B-0C075ADD2D22}" type="pres">
      <dgm:prSet presAssocID="{DA3EAA99-803B-4F91-9C7D-7C94FAAC59A1}" presName="vertSpace2b" presStyleCnt="0"/>
      <dgm:spPr/>
    </dgm:pt>
    <dgm:pt modelId="{85A349EB-5780-40C1-B0DE-0F13350DAD98}" type="pres">
      <dgm:prSet presAssocID="{1C72AA08-680B-4DD2-B10B-AA87FACC978F}" presName="horz2" presStyleCnt="0"/>
      <dgm:spPr/>
    </dgm:pt>
    <dgm:pt modelId="{2F8A5A14-1F86-43DC-91A1-9595A4D44FDB}" type="pres">
      <dgm:prSet presAssocID="{1C72AA08-680B-4DD2-B10B-AA87FACC978F}" presName="horzSpace2" presStyleCnt="0"/>
      <dgm:spPr/>
    </dgm:pt>
    <dgm:pt modelId="{7D956DCE-7B75-452F-A422-DBD82B5B4BF4}" type="pres">
      <dgm:prSet presAssocID="{1C72AA08-680B-4DD2-B10B-AA87FACC978F}" presName="tx2" presStyleLbl="revTx" presStyleIdx="11" presStyleCnt="15"/>
      <dgm:spPr/>
      <dgm:t>
        <a:bodyPr/>
        <a:lstStyle/>
        <a:p>
          <a:endParaRPr lang="zh-CN" altLang="en-US"/>
        </a:p>
      </dgm:t>
    </dgm:pt>
    <dgm:pt modelId="{0C6EB0A4-8C46-4435-9C1E-D62EA4DC8906}" type="pres">
      <dgm:prSet presAssocID="{1C72AA08-680B-4DD2-B10B-AA87FACC978F}" presName="vert2" presStyleCnt="0"/>
      <dgm:spPr/>
    </dgm:pt>
    <dgm:pt modelId="{9F14DAD1-E8CD-4DE5-AA74-8B977255674D}" type="pres">
      <dgm:prSet presAssocID="{1C72AA08-680B-4DD2-B10B-AA87FACC978F}" presName="thinLine2b" presStyleLbl="callout" presStyleIdx="7" presStyleCnt="10"/>
      <dgm:spPr/>
    </dgm:pt>
    <dgm:pt modelId="{B961107C-1E39-49F0-94AA-90203AD6C7DD}" type="pres">
      <dgm:prSet presAssocID="{1C72AA08-680B-4DD2-B10B-AA87FACC978F}" presName="vertSpace2b" presStyleCnt="0"/>
      <dgm:spPr/>
    </dgm:pt>
    <dgm:pt modelId="{FC970E3E-77EF-43BC-87F2-9AC2CA838BC4}" type="pres">
      <dgm:prSet presAssocID="{5547561F-19BC-45A6-9F68-4C3EC23EC0F2}" presName="thickLine" presStyleLbl="alignNode1" presStyleIdx="4" presStyleCnt="5"/>
      <dgm:spPr/>
    </dgm:pt>
    <dgm:pt modelId="{EF79016E-3925-4BE1-B9A6-326F8C5FC000}" type="pres">
      <dgm:prSet presAssocID="{5547561F-19BC-45A6-9F68-4C3EC23EC0F2}" presName="horz1" presStyleCnt="0"/>
      <dgm:spPr/>
    </dgm:pt>
    <dgm:pt modelId="{1B1E7CF9-EAE6-47DD-AD06-FC7AA5EA8F66}" type="pres">
      <dgm:prSet presAssocID="{5547561F-19BC-45A6-9F68-4C3EC23EC0F2}" presName="tx1" presStyleLbl="revTx" presStyleIdx="12" presStyleCnt="15"/>
      <dgm:spPr/>
      <dgm:t>
        <a:bodyPr/>
        <a:lstStyle/>
        <a:p>
          <a:endParaRPr lang="zh-CN" altLang="en-US"/>
        </a:p>
      </dgm:t>
    </dgm:pt>
    <dgm:pt modelId="{D02A82AE-AE71-4C31-B855-8CEFBD5EA4CE}" type="pres">
      <dgm:prSet presAssocID="{5547561F-19BC-45A6-9F68-4C3EC23EC0F2}" presName="vert1" presStyleCnt="0"/>
      <dgm:spPr/>
    </dgm:pt>
    <dgm:pt modelId="{C60ACE8B-7513-4E84-A687-783699D9014B}" type="pres">
      <dgm:prSet presAssocID="{E7D25C2C-8F89-499A-80FA-5557E5D3888B}" presName="vertSpace2a" presStyleCnt="0"/>
      <dgm:spPr/>
    </dgm:pt>
    <dgm:pt modelId="{09B597BB-6A17-48AF-9D3D-976E6AF0A9E0}" type="pres">
      <dgm:prSet presAssocID="{E7D25C2C-8F89-499A-80FA-5557E5D3888B}" presName="horz2" presStyleCnt="0"/>
      <dgm:spPr/>
    </dgm:pt>
    <dgm:pt modelId="{85603396-2E15-4C5F-B100-23D81A681920}" type="pres">
      <dgm:prSet presAssocID="{E7D25C2C-8F89-499A-80FA-5557E5D3888B}" presName="horzSpace2" presStyleCnt="0"/>
      <dgm:spPr/>
    </dgm:pt>
    <dgm:pt modelId="{F1507D91-1F92-4209-BAF0-AC2313B4865B}" type="pres">
      <dgm:prSet presAssocID="{E7D25C2C-8F89-499A-80FA-5557E5D3888B}" presName="tx2" presStyleLbl="revTx" presStyleIdx="13" presStyleCnt="15"/>
      <dgm:spPr/>
      <dgm:t>
        <a:bodyPr/>
        <a:lstStyle/>
        <a:p>
          <a:endParaRPr lang="zh-CN" altLang="en-US"/>
        </a:p>
      </dgm:t>
    </dgm:pt>
    <dgm:pt modelId="{42406E14-D984-4624-9332-75EEFCD5F670}" type="pres">
      <dgm:prSet presAssocID="{E7D25C2C-8F89-499A-80FA-5557E5D3888B}" presName="vert2" presStyleCnt="0"/>
      <dgm:spPr/>
    </dgm:pt>
    <dgm:pt modelId="{F5CC4526-2BE4-4EFF-B298-512ED41399FA}" type="pres">
      <dgm:prSet presAssocID="{E7D25C2C-8F89-499A-80FA-5557E5D3888B}" presName="thinLine2b" presStyleLbl="callout" presStyleIdx="8" presStyleCnt="10"/>
      <dgm:spPr/>
    </dgm:pt>
    <dgm:pt modelId="{BA9C65F6-3617-49D5-9160-118A05736B65}" type="pres">
      <dgm:prSet presAssocID="{E7D25C2C-8F89-499A-80FA-5557E5D3888B}" presName="vertSpace2b" presStyleCnt="0"/>
      <dgm:spPr/>
    </dgm:pt>
    <dgm:pt modelId="{F2EFDC63-CBBF-4E63-901D-1A60DDF7C15D}" type="pres">
      <dgm:prSet presAssocID="{F02CCDBB-493D-4390-81E8-CA80457C9685}" presName="horz2" presStyleCnt="0"/>
      <dgm:spPr/>
    </dgm:pt>
    <dgm:pt modelId="{A0747546-489E-41F3-8DBD-EC371DADB71E}" type="pres">
      <dgm:prSet presAssocID="{F02CCDBB-493D-4390-81E8-CA80457C9685}" presName="horzSpace2" presStyleCnt="0"/>
      <dgm:spPr/>
    </dgm:pt>
    <dgm:pt modelId="{D0B1C342-0BE6-4E78-977C-27439C63ECF2}" type="pres">
      <dgm:prSet presAssocID="{F02CCDBB-493D-4390-81E8-CA80457C9685}" presName="tx2" presStyleLbl="revTx" presStyleIdx="14" presStyleCnt="15"/>
      <dgm:spPr/>
      <dgm:t>
        <a:bodyPr/>
        <a:lstStyle/>
        <a:p>
          <a:endParaRPr lang="zh-CN" altLang="en-US"/>
        </a:p>
      </dgm:t>
    </dgm:pt>
    <dgm:pt modelId="{A14E62DA-BE13-46E4-9B9D-8657085DD355}" type="pres">
      <dgm:prSet presAssocID="{F02CCDBB-493D-4390-81E8-CA80457C9685}" presName="vert2" presStyleCnt="0"/>
      <dgm:spPr/>
    </dgm:pt>
    <dgm:pt modelId="{286F5F58-4B8C-4B0E-9E35-808326E85368}" type="pres">
      <dgm:prSet presAssocID="{F02CCDBB-493D-4390-81E8-CA80457C9685}" presName="thinLine2b" presStyleLbl="callout" presStyleIdx="9" presStyleCnt="10"/>
      <dgm:spPr/>
    </dgm:pt>
    <dgm:pt modelId="{5470235C-94D5-4230-AE7B-BF148605911A}" type="pres">
      <dgm:prSet presAssocID="{F02CCDBB-493D-4390-81E8-CA80457C9685}" presName="vertSpace2b" presStyleCnt="0"/>
      <dgm:spPr/>
    </dgm:pt>
  </dgm:ptLst>
  <dgm:cxnLst>
    <dgm:cxn modelId="{441DDB77-6919-406D-BEC3-34B3579B03CC}" srcId="{89237384-2729-4757-A9E1-CD6EF0385592}" destId="{88C4AE80-C8FC-41A4-AB06-D0A5C8E42490}" srcOrd="0" destOrd="0" parTransId="{83C4EC8B-5112-4078-A236-27BA0CCCD42C}" sibTransId="{CF283B4A-C8A6-4FD5-A2BC-158D6CF4F6F2}"/>
    <dgm:cxn modelId="{115BB65F-F854-4827-BBD1-FBC0C316ED00}" srcId="{5547561F-19BC-45A6-9F68-4C3EC23EC0F2}" destId="{E7D25C2C-8F89-499A-80FA-5557E5D3888B}" srcOrd="0" destOrd="0" parTransId="{1987C761-3F4D-4BD2-90C7-7BE62BE6C47B}" sibTransId="{60F6C338-601A-45E5-BE44-4043BE6961F7}"/>
    <dgm:cxn modelId="{26C10CC3-3D74-40A1-9F10-E1F56D9FBAA6}" srcId="{36973325-81C6-4904-ADEC-DB63E9EB4E68}" destId="{E2181CCA-B19C-437F-B73D-A4BE5342D75C}" srcOrd="3" destOrd="0" parTransId="{30087E7D-C755-444B-8810-FE2B56D3A708}" sibTransId="{D0FCB88D-BC19-46FA-BB21-4E47B640759E}"/>
    <dgm:cxn modelId="{5B27137A-030F-4A64-B2AF-0DF429D6A711}" srcId="{27E7D683-DEC4-4F84-A355-5FD4E43B8F10}" destId="{5D39354B-C131-4D1C-A6FF-E8E5F946F86B}" srcOrd="0" destOrd="0" parTransId="{814FB568-09D5-4118-9FC0-1B9E543347DA}" sibTransId="{77FE5266-9E89-4F04-AE0D-5671CC92602E}"/>
    <dgm:cxn modelId="{18FC9AC7-AC36-458B-85E1-E7715569DF4F}" srcId="{36973325-81C6-4904-ADEC-DB63E9EB4E68}" destId="{89237384-2729-4757-A9E1-CD6EF0385592}" srcOrd="2" destOrd="0" parTransId="{7FB13823-A047-4C5A-9368-981CCD01878A}" sibTransId="{0E7DBB04-E58D-4627-B6EE-0D3283F3C8BF}"/>
    <dgm:cxn modelId="{F9D32B15-6384-4398-B16A-473B9D73C289}" type="presOf" srcId="{F02CCDBB-493D-4390-81E8-CA80457C9685}" destId="{D0B1C342-0BE6-4E78-977C-27439C63ECF2}" srcOrd="0" destOrd="0" presId="urn:microsoft.com/office/officeart/2008/layout/LinedList"/>
    <dgm:cxn modelId="{8D38200C-307B-48B0-836E-159E60D153CA}" srcId="{36973325-81C6-4904-ADEC-DB63E9EB4E68}" destId="{27E7D683-DEC4-4F84-A355-5FD4E43B8F10}" srcOrd="1" destOrd="0" parTransId="{5FCC1DD3-A857-4956-AC0B-962028206473}" sibTransId="{507427C0-58EF-49B8-88AA-5D10F81B99A3}"/>
    <dgm:cxn modelId="{24855C49-3F1F-47CB-9C52-B76A6D7C5625}" type="presOf" srcId="{E7D25C2C-8F89-499A-80FA-5557E5D3888B}" destId="{F1507D91-1F92-4209-BAF0-AC2313B4865B}" srcOrd="0" destOrd="0" presId="urn:microsoft.com/office/officeart/2008/layout/LinedList"/>
    <dgm:cxn modelId="{BBEDB9E3-A023-4FA4-A0A8-7474593E780D}" srcId="{E124A58E-CD6F-4D95-B967-E9418072F97B}" destId="{9A39F334-086A-4150-BA63-8CE1F0176024}" srcOrd="1" destOrd="0" parTransId="{F7F0871C-330C-4D6E-AA71-AD2BB29A3024}" sibTransId="{76AB9594-4B4B-47E7-BBA5-CA2047F66D76}"/>
    <dgm:cxn modelId="{F2F44F60-2795-42E7-ADC0-34878C0C031A}" type="presOf" srcId="{FBFB0E77-F343-4269-8C9D-97F32FC8B9B9}" destId="{29755048-933B-4838-84A8-59284ADFDF64}" srcOrd="0" destOrd="0" presId="urn:microsoft.com/office/officeart/2008/layout/LinedList"/>
    <dgm:cxn modelId="{35EB6C42-336A-4804-8140-E7C273FE2258}" srcId="{5547561F-19BC-45A6-9F68-4C3EC23EC0F2}" destId="{F02CCDBB-493D-4390-81E8-CA80457C9685}" srcOrd="1" destOrd="0" parTransId="{091D365E-7BE6-433C-9249-2C956E3F2950}" sibTransId="{A0C6DD10-4017-4ED0-A088-4D8199D0D87A}"/>
    <dgm:cxn modelId="{7C430720-B7A9-4FAC-8E60-39F9D4311201}" type="presOf" srcId="{5D39354B-C131-4D1C-A6FF-E8E5F946F86B}" destId="{B65FBBEF-6B65-453B-B923-D0698CDF1F3A}" srcOrd="0" destOrd="0" presId="urn:microsoft.com/office/officeart/2008/layout/LinedList"/>
    <dgm:cxn modelId="{6B4A29B0-A085-4DE4-984E-9A5A88F5D1E2}" type="presOf" srcId="{09A81191-7042-4ED6-AC04-05A5CD587E7A}" destId="{F4B1ACBB-9670-4841-A43F-3B3C2096513D}" srcOrd="0" destOrd="0" presId="urn:microsoft.com/office/officeart/2008/layout/LinedList"/>
    <dgm:cxn modelId="{3911ED1B-C6B8-44BB-BE0C-CB7AE3A0A4FE}" type="presOf" srcId="{89237384-2729-4757-A9E1-CD6EF0385592}" destId="{3707A051-7C33-4BD8-9F18-A822F96544F4}" srcOrd="0" destOrd="0" presId="urn:microsoft.com/office/officeart/2008/layout/LinedList"/>
    <dgm:cxn modelId="{A15BAA1D-C8E4-4AF2-BDA4-68FFF7DBB09E}" srcId="{27E7D683-DEC4-4F84-A355-5FD4E43B8F10}" destId="{FBFB0E77-F343-4269-8C9D-97F32FC8B9B9}" srcOrd="1" destOrd="0" parTransId="{75CCC1D3-406A-468E-87F9-2BB27D867764}" sibTransId="{DE15029F-0591-40A4-A4C7-082008118E60}"/>
    <dgm:cxn modelId="{F61BF860-AB4A-435B-A17C-C10CD6C24976}" type="presOf" srcId="{27E7D683-DEC4-4F84-A355-5FD4E43B8F10}" destId="{8F34660E-AB49-49FF-A1DE-84CAC6B27717}" srcOrd="0" destOrd="0" presId="urn:microsoft.com/office/officeart/2008/layout/LinedList"/>
    <dgm:cxn modelId="{D404F791-77A0-42BA-B2AA-8031D279B7A5}" srcId="{89237384-2729-4757-A9E1-CD6EF0385592}" destId="{F9F40DBB-04ED-4801-98B4-02E02C2E6F85}" srcOrd="1" destOrd="0" parTransId="{D89632CE-5A4E-4FCD-99A6-B5AB62534020}" sibTransId="{93F6038E-7311-47E2-BBBA-7DB840E38BCC}"/>
    <dgm:cxn modelId="{D8DD899A-11ED-4640-9711-5A680115D9FB}" srcId="{E2181CCA-B19C-437F-B73D-A4BE5342D75C}" destId="{DA3EAA99-803B-4F91-9C7D-7C94FAAC59A1}" srcOrd="0" destOrd="0" parTransId="{6704D74F-D557-4423-9E54-D9AD14C464C6}" sibTransId="{4C13E772-7F41-4FA0-B4AA-EDB114AA00B9}"/>
    <dgm:cxn modelId="{E1814FA2-F7C9-4B2A-8BC9-2C48C156B2A0}" type="presOf" srcId="{E124A58E-CD6F-4D95-B967-E9418072F97B}" destId="{733812AB-3A40-47F8-98CC-1AEF4C3C51A0}" srcOrd="0" destOrd="0" presId="urn:microsoft.com/office/officeart/2008/layout/LinedList"/>
    <dgm:cxn modelId="{E266FFFB-6DBB-4FFA-9A9A-E934151A8ED2}" type="presOf" srcId="{F9F40DBB-04ED-4801-98B4-02E02C2E6F85}" destId="{F373A21E-25F1-4B75-A706-7DC41D73610F}" srcOrd="0" destOrd="0" presId="urn:microsoft.com/office/officeart/2008/layout/LinedList"/>
    <dgm:cxn modelId="{6D7C256B-EB2C-4F05-9D99-3E335F9E7CDA}" type="presOf" srcId="{DA3EAA99-803B-4F91-9C7D-7C94FAAC59A1}" destId="{8080319E-7823-412C-AC29-CC42BFD6E222}" srcOrd="0" destOrd="0" presId="urn:microsoft.com/office/officeart/2008/layout/LinedList"/>
    <dgm:cxn modelId="{5DAB45A4-DD82-45F8-AC11-E0252661C0D9}" srcId="{36973325-81C6-4904-ADEC-DB63E9EB4E68}" destId="{5547561F-19BC-45A6-9F68-4C3EC23EC0F2}" srcOrd="4" destOrd="0" parTransId="{ADCDCAF8-0C4E-4B2B-84DC-9B60AEFE457D}" sibTransId="{51BAC49C-0A9E-4FFC-9A8C-3098CC4EF018}"/>
    <dgm:cxn modelId="{A6D450D1-3693-410B-81E9-7020DC2D583F}" type="presOf" srcId="{9A39F334-086A-4150-BA63-8CE1F0176024}" destId="{4AB563F7-3DDF-49D0-86E9-A30655BDF963}" srcOrd="0" destOrd="0" presId="urn:microsoft.com/office/officeart/2008/layout/LinedList"/>
    <dgm:cxn modelId="{1614D98D-606A-498C-83F8-A43442FB8E12}" type="presOf" srcId="{88C4AE80-C8FC-41A4-AB06-D0A5C8E42490}" destId="{5859968A-D303-4A63-83AB-471B46AEF549}" srcOrd="0" destOrd="0" presId="urn:microsoft.com/office/officeart/2008/layout/LinedList"/>
    <dgm:cxn modelId="{92E80930-01E8-4332-8F80-06624F722C1B}" srcId="{E2181CCA-B19C-437F-B73D-A4BE5342D75C}" destId="{1C72AA08-680B-4DD2-B10B-AA87FACC978F}" srcOrd="1" destOrd="0" parTransId="{CE463C4E-68AE-42F3-B232-746F9C73B15D}" sibTransId="{2365180E-EF95-4DC2-B895-D800533ADE85}"/>
    <dgm:cxn modelId="{F43D0F19-81D1-435E-AAE6-6F4C7D155B41}" type="presOf" srcId="{5547561F-19BC-45A6-9F68-4C3EC23EC0F2}" destId="{1B1E7CF9-EAE6-47DD-AD06-FC7AA5EA8F66}" srcOrd="0" destOrd="0" presId="urn:microsoft.com/office/officeart/2008/layout/LinedList"/>
    <dgm:cxn modelId="{A59C589C-4862-4F3F-9CAB-289739D80505}" srcId="{E124A58E-CD6F-4D95-B967-E9418072F97B}" destId="{09A81191-7042-4ED6-AC04-05A5CD587E7A}" srcOrd="0" destOrd="0" parTransId="{9A24CC7A-7AAD-4BFF-A5FA-507FEEA9A09D}" sibTransId="{83278D98-37DD-453B-B724-CA3A6E9887A4}"/>
    <dgm:cxn modelId="{D08FBD1D-25B9-4F58-B0D4-2B75567482F2}" type="presOf" srcId="{36973325-81C6-4904-ADEC-DB63E9EB4E68}" destId="{C79C07E5-75D3-434E-8FF8-F642301F3C07}" srcOrd="0" destOrd="0" presId="urn:microsoft.com/office/officeart/2008/layout/LinedList"/>
    <dgm:cxn modelId="{EA7ACC88-FF10-41AC-B53A-AE7FB13E4CF3}" type="presOf" srcId="{1C72AA08-680B-4DD2-B10B-AA87FACC978F}" destId="{7D956DCE-7B75-452F-A422-DBD82B5B4BF4}" srcOrd="0" destOrd="0" presId="urn:microsoft.com/office/officeart/2008/layout/LinedList"/>
    <dgm:cxn modelId="{5E229FB2-E0C0-4CF6-8364-34AD37C53195}" srcId="{36973325-81C6-4904-ADEC-DB63E9EB4E68}" destId="{E124A58E-CD6F-4D95-B967-E9418072F97B}" srcOrd="0" destOrd="0" parTransId="{921D6AC7-A1A5-47A4-A291-EFC80A4A0A72}" sibTransId="{EFE3A52C-DEBD-4563-8CEB-B817BF57A7A1}"/>
    <dgm:cxn modelId="{51F28013-D13C-45F9-910C-E0FABA405F0D}" type="presOf" srcId="{E2181CCA-B19C-437F-B73D-A4BE5342D75C}" destId="{A2C34524-B4DB-4099-A645-5D4B45EA5451}" srcOrd="0" destOrd="0" presId="urn:microsoft.com/office/officeart/2008/layout/LinedList"/>
    <dgm:cxn modelId="{79FBA109-F7A8-429B-85FE-B6108CA70863}" type="presParOf" srcId="{C79C07E5-75D3-434E-8FF8-F642301F3C07}" destId="{3A1FD67C-6429-428E-8BB9-D7F2DE647056}" srcOrd="0" destOrd="0" presId="urn:microsoft.com/office/officeart/2008/layout/LinedList"/>
    <dgm:cxn modelId="{EB6B2B67-7001-4104-A0A7-A72DBFBD6534}" type="presParOf" srcId="{C79C07E5-75D3-434E-8FF8-F642301F3C07}" destId="{AA80F06F-35C1-4BA6-A0EA-2A826C0B5437}" srcOrd="1" destOrd="0" presId="urn:microsoft.com/office/officeart/2008/layout/LinedList"/>
    <dgm:cxn modelId="{BBE54370-7040-4074-BAF8-29FFFFE60A5B}" type="presParOf" srcId="{AA80F06F-35C1-4BA6-A0EA-2A826C0B5437}" destId="{733812AB-3A40-47F8-98CC-1AEF4C3C51A0}" srcOrd="0" destOrd="0" presId="urn:microsoft.com/office/officeart/2008/layout/LinedList"/>
    <dgm:cxn modelId="{E9E28396-F6B3-4D0C-ADD5-A60D486ED728}" type="presParOf" srcId="{AA80F06F-35C1-4BA6-A0EA-2A826C0B5437}" destId="{77F7A85A-5DDF-467E-BE53-61BC5E9ED9BD}" srcOrd="1" destOrd="0" presId="urn:microsoft.com/office/officeart/2008/layout/LinedList"/>
    <dgm:cxn modelId="{9707F2EB-F767-4982-99A4-EADECD4A7A56}" type="presParOf" srcId="{77F7A85A-5DDF-467E-BE53-61BC5E9ED9BD}" destId="{6A6D3E5A-37C5-489C-AB5B-AF2E060D2FB8}" srcOrd="0" destOrd="0" presId="urn:microsoft.com/office/officeart/2008/layout/LinedList"/>
    <dgm:cxn modelId="{702E9382-CB3C-4BC6-8FFD-B3E8E96C1031}" type="presParOf" srcId="{77F7A85A-5DDF-467E-BE53-61BC5E9ED9BD}" destId="{890FC271-FA16-4706-A5ED-90493CF0DEFB}" srcOrd="1" destOrd="0" presId="urn:microsoft.com/office/officeart/2008/layout/LinedList"/>
    <dgm:cxn modelId="{5A60B099-1D77-416C-9AC4-19505A51A524}" type="presParOf" srcId="{890FC271-FA16-4706-A5ED-90493CF0DEFB}" destId="{41A430A8-8409-4EF5-BBF6-CCEF000F8687}" srcOrd="0" destOrd="0" presId="urn:microsoft.com/office/officeart/2008/layout/LinedList"/>
    <dgm:cxn modelId="{047B43B9-80A7-48B0-A5A1-32D115D81933}" type="presParOf" srcId="{890FC271-FA16-4706-A5ED-90493CF0DEFB}" destId="{F4B1ACBB-9670-4841-A43F-3B3C2096513D}" srcOrd="1" destOrd="0" presId="urn:microsoft.com/office/officeart/2008/layout/LinedList"/>
    <dgm:cxn modelId="{184D4E8D-F301-499C-B33B-F122B7607D6D}" type="presParOf" srcId="{890FC271-FA16-4706-A5ED-90493CF0DEFB}" destId="{11891B38-B71C-4C77-9A3F-28B82918E2BF}" srcOrd="2" destOrd="0" presId="urn:microsoft.com/office/officeart/2008/layout/LinedList"/>
    <dgm:cxn modelId="{C38188C2-4DC5-4EB9-95AE-A8BA1ADEC6F0}" type="presParOf" srcId="{77F7A85A-5DDF-467E-BE53-61BC5E9ED9BD}" destId="{62DA8211-22F7-4EF7-BB02-BE438D2E14DB}" srcOrd="2" destOrd="0" presId="urn:microsoft.com/office/officeart/2008/layout/LinedList"/>
    <dgm:cxn modelId="{29DFF34F-A499-4D08-8733-496C90B3FEE1}" type="presParOf" srcId="{77F7A85A-5DDF-467E-BE53-61BC5E9ED9BD}" destId="{B463FE18-210B-4285-9C57-D15BCC6D96B7}" srcOrd="3" destOrd="0" presId="urn:microsoft.com/office/officeart/2008/layout/LinedList"/>
    <dgm:cxn modelId="{151DC050-57F3-437E-BF34-89BA5DF1E91C}" type="presParOf" srcId="{77F7A85A-5DDF-467E-BE53-61BC5E9ED9BD}" destId="{9CF7058E-84F6-4125-9D15-3B3AD81A48E4}" srcOrd="4" destOrd="0" presId="urn:microsoft.com/office/officeart/2008/layout/LinedList"/>
    <dgm:cxn modelId="{96F15C2A-7AE8-4123-8B1C-378755B502FB}" type="presParOf" srcId="{9CF7058E-84F6-4125-9D15-3B3AD81A48E4}" destId="{13324A86-A61C-4F19-AAB0-4B25602C128B}" srcOrd="0" destOrd="0" presId="urn:microsoft.com/office/officeart/2008/layout/LinedList"/>
    <dgm:cxn modelId="{EAA771DC-C4B6-433C-BBC6-EB1309DD67A6}" type="presParOf" srcId="{9CF7058E-84F6-4125-9D15-3B3AD81A48E4}" destId="{4AB563F7-3DDF-49D0-86E9-A30655BDF963}" srcOrd="1" destOrd="0" presId="urn:microsoft.com/office/officeart/2008/layout/LinedList"/>
    <dgm:cxn modelId="{275822ED-FEE3-4797-80A9-D49CD6DD43F7}" type="presParOf" srcId="{9CF7058E-84F6-4125-9D15-3B3AD81A48E4}" destId="{A7A310B0-3069-478A-90B2-0DD1473F6F38}" srcOrd="2" destOrd="0" presId="urn:microsoft.com/office/officeart/2008/layout/LinedList"/>
    <dgm:cxn modelId="{5F9963BA-CADA-4203-A83F-4CE4594E3D8E}" type="presParOf" srcId="{77F7A85A-5DDF-467E-BE53-61BC5E9ED9BD}" destId="{CA1AB87E-F5B5-4FD5-A6C6-75467A0762B2}" srcOrd="5" destOrd="0" presId="urn:microsoft.com/office/officeart/2008/layout/LinedList"/>
    <dgm:cxn modelId="{63D59670-98CB-49C6-8B3E-23AE7664EB1A}" type="presParOf" srcId="{77F7A85A-5DDF-467E-BE53-61BC5E9ED9BD}" destId="{15AF48D9-38B7-4338-906E-457DF13A12D7}" srcOrd="6" destOrd="0" presId="urn:microsoft.com/office/officeart/2008/layout/LinedList"/>
    <dgm:cxn modelId="{F4800FFE-3E80-481A-8A55-05BC8D84226D}" type="presParOf" srcId="{C79C07E5-75D3-434E-8FF8-F642301F3C07}" destId="{0534C955-15A0-4921-963B-5808391A49FD}" srcOrd="2" destOrd="0" presId="urn:microsoft.com/office/officeart/2008/layout/LinedList"/>
    <dgm:cxn modelId="{8016E6CB-4B10-4CB4-8D12-B195124CF587}" type="presParOf" srcId="{C79C07E5-75D3-434E-8FF8-F642301F3C07}" destId="{6378C4DB-EFEE-4F21-AEBD-B498C341E2B7}" srcOrd="3" destOrd="0" presId="urn:microsoft.com/office/officeart/2008/layout/LinedList"/>
    <dgm:cxn modelId="{1A250F7E-84B0-4E20-9A49-1EC1877C6477}" type="presParOf" srcId="{6378C4DB-EFEE-4F21-AEBD-B498C341E2B7}" destId="{8F34660E-AB49-49FF-A1DE-84CAC6B27717}" srcOrd="0" destOrd="0" presId="urn:microsoft.com/office/officeart/2008/layout/LinedList"/>
    <dgm:cxn modelId="{03B4A76E-4910-4B09-9772-F67AFC629575}" type="presParOf" srcId="{6378C4DB-EFEE-4F21-AEBD-B498C341E2B7}" destId="{E552ECE1-7C3F-46E6-BAC9-019ADF3F24A3}" srcOrd="1" destOrd="0" presId="urn:microsoft.com/office/officeart/2008/layout/LinedList"/>
    <dgm:cxn modelId="{B3A3CB4B-9333-4D5A-A466-7672033398CE}" type="presParOf" srcId="{E552ECE1-7C3F-46E6-BAC9-019ADF3F24A3}" destId="{78243FCF-4B45-427C-9FBF-5ED2AD40CC7E}" srcOrd="0" destOrd="0" presId="urn:microsoft.com/office/officeart/2008/layout/LinedList"/>
    <dgm:cxn modelId="{653CD437-6BAD-4A3A-86D5-C5F5C7EE8A2C}" type="presParOf" srcId="{E552ECE1-7C3F-46E6-BAC9-019ADF3F24A3}" destId="{7602B7D4-3154-4F52-A8A0-1F6E50C4A020}" srcOrd="1" destOrd="0" presId="urn:microsoft.com/office/officeart/2008/layout/LinedList"/>
    <dgm:cxn modelId="{7DA42DB0-E6FD-433D-AE53-92B516701FA4}" type="presParOf" srcId="{7602B7D4-3154-4F52-A8A0-1F6E50C4A020}" destId="{653EB1EC-6438-4D62-8DF8-12EB83D4D1F1}" srcOrd="0" destOrd="0" presId="urn:microsoft.com/office/officeart/2008/layout/LinedList"/>
    <dgm:cxn modelId="{9138596F-188D-4E40-99F9-CAE5483C7DBC}" type="presParOf" srcId="{7602B7D4-3154-4F52-A8A0-1F6E50C4A020}" destId="{B65FBBEF-6B65-453B-B923-D0698CDF1F3A}" srcOrd="1" destOrd="0" presId="urn:microsoft.com/office/officeart/2008/layout/LinedList"/>
    <dgm:cxn modelId="{9011DCE1-C376-4470-98C2-A0072207725B}" type="presParOf" srcId="{7602B7D4-3154-4F52-A8A0-1F6E50C4A020}" destId="{94C67A9F-2EB1-45DF-91C3-9688CAA8DA3C}" srcOrd="2" destOrd="0" presId="urn:microsoft.com/office/officeart/2008/layout/LinedList"/>
    <dgm:cxn modelId="{4A09E387-C28D-44F1-B528-71048FB22020}" type="presParOf" srcId="{E552ECE1-7C3F-46E6-BAC9-019ADF3F24A3}" destId="{99241C18-AFDB-4288-9219-0DFDEDCF850D}" srcOrd="2" destOrd="0" presId="urn:microsoft.com/office/officeart/2008/layout/LinedList"/>
    <dgm:cxn modelId="{FDD4E30A-A3E5-4378-BB10-B25FF143B568}" type="presParOf" srcId="{E552ECE1-7C3F-46E6-BAC9-019ADF3F24A3}" destId="{D5FE8CDC-D87E-4E11-8730-434493E2ED9B}" srcOrd="3" destOrd="0" presId="urn:microsoft.com/office/officeart/2008/layout/LinedList"/>
    <dgm:cxn modelId="{2FFB4595-1E9F-48B3-AEF8-06A256CA2D6F}" type="presParOf" srcId="{E552ECE1-7C3F-46E6-BAC9-019ADF3F24A3}" destId="{0286564D-F75F-48AA-8668-0369609CF914}" srcOrd="4" destOrd="0" presId="urn:microsoft.com/office/officeart/2008/layout/LinedList"/>
    <dgm:cxn modelId="{768D3DFB-5D6F-4550-897E-1960BDF5FFA3}" type="presParOf" srcId="{0286564D-F75F-48AA-8668-0369609CF914}" destId="{2AF9588A-3FF6-4E5D-842B-121795FF13CF}" srcOrd="0" destOrd="0" presId="urn:microsoft.com/office/officeart/2008/layout/LinedList"/>
    <dgm:cxn modelId="{49E6B615-46AA-46BE-9C81-7BCF7AD7672A}" type="presParOf" srcId="{0286564D-F75F-48AA-8668-0369609CF914}" destId="{29755048-933B-4838-84A8-59284ADFDF64}" srcOrd="1" destOrd="0" presId="urn:microsoft.com/office/officeart/2008/layout/LinedList"/>
    <dgm:cxn modelId="{72BEFB23-32D7-4D0D-AD92-B33E04F64D04}" type="presParOf" srcId="{0286564D-F75F-48AA-8668-0369609CF914}" destId="{68F817F2-7A18-4CE4-8AC3-7E574059A540}" srcOrd="2" destOrd="0" presId="urn:microsoft.com/office/officeart/2008/layout/LinedList"/>
    <dgm:cxn modelId="{95520474-C704-4541-A7EC-E5CEAEAE7CB6}" type="presParOf" srcId="{E552ECE1-7C3F-46E6-BAC9-019ADF3F24A3}" destId="{950BD82C-10F0-4668-851E-BA40F2E52EE6}" srcOrd="5" destOrd="0" presId="urn:microsoft.com/office/officeart/2008/layout/LinedList"/>
    <dgm:cxn modelId="{9413AF3B-440E-4A18-8A19-5C9D006A7076}" type="presParOf" srcId="{E552ECE1-7C3F-46E6-BAC9-019ADF3F24A3}" destId="{21FE1822-9073-47E3-B0BF-C03B8301F969}" srcOrd="6" destOrd="0" presId="urn:microsoft.com/office/officeart/2008/layout/LinedList"/>
    <dgm:cxn modelId="{0483203E-7FD2-445F-B7B7-AB9CC831976D}" type="presParOf" srcId="{C79C07E5-75D3-434E-8FF8-F642301F3C07}" destId="{1B59B6B1-F504-4EEA-B38D-195E0D26068A}" srcOrd="4" destOrd="0" presId="urn:microsoft.com/office/officeart/2008/layout/LinedList"/>
    <dgm:cxn modelId="{A6128901-11E9-4C9A-855C-EC2651857717}" type="presParOf" srcId="{C79C07E5-75D3-434E-8FF8-F642301F3C07}" destId="{3DD37F6A-3BC5-4435-A4FC-8855AD39DB10}" srcOrd="5" destOrd="0" presId="urn:microsoft.com/office/officeart/2008/layout/LinedList"/>
    <dgm:cxn modelId="{362E57CE-08B7-4863-A496-2BEF1B0CB447}" type="presParOf" srcId="{3DD37F6A-3BC5-4435-A4FC-8855AD39DB10}" destId="{3707A051-7C33-4BD8-9F18-A822F96544F4}" srcOrd="0" destOrd="0" presId="urn:microsoft.com/office/officeart/2008/layout/LinedList"/>
    <dgm:cxn modelId="{9C0946AD-A968-4F69-A9D1-71F9B83A7E48}" type="presParOf" srcId="{3DD37F6A-3BC5-4435-A4FC-8855AD39DB10}" destId="{23E8E620-B26B-4A2B-852A-FEEE052B94E7}" srcOrd="1" destOrd="0" presId="urn:microsoft.com/office/officeart/2008/layout/LinedList"/>
    <dgm:cxn modelId="{4DEEFD26-0F19-462B-93C9-D847AE07EBB4}" type="presParOf" srcId="{23E8E620-B26B-4A2B-852A-FEEE052B94E7}" destId="{189A63E0-E093-41E2-B9F3-8FAE0D8515A6}" srcOrd="0" destOrd="0" presId="urn:microsoft.com/office/officeart/2008/layout/LinedList"/>
    <dgm:cxn modelId="{6B198448-6CB7-4354-887F-B3D3A5215702}" type="presParOf" srcId="{23E8E620-B26B-4A2B-852A-FEEE052B94E7}" destId="{EE81AB7F-DB19-4BC9-A2A7-E921AA8D44B1}" srcOrd="1" destOrd="0" presId="urn:microsoft.com/office/officeart/2008/layout/LinedList"/>
    <dgm:cxn modelId="{02B57849-852C-4350-8C39-2CA0F17929C4}" type="presParOf" srcId="{EE81AB7F-DB19-4BC9-A2A7-E921AA8D44B1}" destId="{DA6DDCC5-05F7-4CA7-B06B-7765B516C544}" srcOrd="0" destOrd="0" presId="urn:microsoft.com/office/officeart/2008/layout/LinedList"/>
    <dgm:cxn modelId="{C8E71133-E223-44D0-9BC4-2B7BC688C715}" type="presParOf" srcId="{EE81AB7F-DB19-4BC9-A2A7-E921AA8D44B1}" destId="{5859968A-D303-4A63-83AB-471B46AEF549}" srcOrd="1" destOrd="0" presId="urn:microsoft.com/office/officeart/2008/layout/LinedList"/>
    <dgm:cxn modelId="{4A6F0AA7-CD79-46FC-BD91-8DEB555B960C}" type="presParOf" srcId="{EE81AB7F-DB19-4BC9-A2A7-E921AA8D44B1}" destId="{17D0023D-652F-4564-A76D-A8EE842A7976}" srcOrd="2" destOrd="0" presId="urn:microsoft.com/office/officeart/2008/layout/LinedList"/>
    <dgm:cxn modelId="{E68E5514-0022-4E67-BC93-B9B0CDE7CB6B}" type="presParOf" srcId="{23E8E620-B26B-4A2B-852A-FEEE052B94E7}" destId="{9D8A8681-CBC9-4D1D-AB0D-3521594DA8D1}" srcOrd="2" destOrd="0" presId="urn:microsoft.com/office/officeart/2008/layout/LinedList"/>
    <dgm:cxn modelId="{A0FA171A-D898-4ED2-BDD3-B0C67F61B1A3}" type="presParOf" srcId="{23E8E620-B26B-4A2B-852A-FEEE052B94E7}" destId="{98726004-1A52-4BA2-A0C5-495A5E282876}" srcOrd="3" destOrd="0" presId="urn:microsoft.com/office/officeart/2008/layout/LinedList"/>
    <dgm:cxn modelId="{EBBE8CE4-88B7-4949-9E00-E1E9BEA645CF}" type="presParOf" srcId="{23E8E620-B26B-4A2B-852A-FEEE052B94E7}" destId="{95A10467-648C-48DB-9211-CECEB210F8B4}" srcOrd="4" destOrd="0" presId="urn:microsoft.com/office/officeart/2008/layout/LinedList"/>
    <dgm:cxn modelId="{80E2809C-8B19-4B98-B42B-F84DB1BE0817}" type="presParOf" srcId="{95A10467-648C-48DB-9211-CECEB210F8B4}" destId="{D3A6C1A3-8780-4161-9D52-2CEE8643BD2F}" srcOrd="0" destOrd="0" presId="urn:microsoft.com/office/officeart/2008/layout/LinedList"/>
    <dgm:cxn modelId="{6FDBDA28-5752-44BD-80B9-E37805E3B3DE}" type="presParOf" srcId="{95A10467-648C-48DB-9211-CECEB210F8B4}" destId="{F373A21E-25F1-4B75-A706-7DC41D73610F}" srcOrd="1" destOrd="0" presId="urn:microsoft.com/office/officeart/2008/layout/LinedList"/>
    <dgm:cxn modelId="{C2F2C23A-2B6E-4F21-AA52-68CD4061ABDD}" type="presParOf" srcId="{95A10467-648C-48DB-9211-CECEB210F8B4}" destId="{BAE28B96-4629-4A23-9764-9BEAD0DF555B}" srcOrd="2" destOrd="0" presId="urn:microsoft.com/office/officeart/2008/layout/LinedList"/>
    <dgm:cxn modelId="{D82BCA08-51FB-428A-80FA-C9A09C610E42}" type="presParOf" srcId="{23E8E620-B26B-4A2B-852A-FEEE052B94E7}" destId="{C812647D-36C6-4007-81ED-C0E4DBF68C28}" srcOrd="5" destOrd="0" presId="urn:microsoft.com/office/officeart/2008/layout/LinedList"/>
    <dgm:cxn modelId="{7364BEAD-EC6D-42E1-ADB8-9B21E5E8CD48}" type="presParOf" srcId="{23E8E620-B26B-4A2B-852A-FEEE052B94E7}" destId="{698A2DAF-2B0C-4F15-B124-9C0EB3CC3A7F}" srcOrd="6" destOrd="0" presId="urn:microsoft.com/office/officeart/2008/layout/LinedList"/>
    <dgm:cxn modelId="{AAF4E355-8B1D-4CAA-B292-8D444CACAE56}" type="presParOf" srcId="{C79C07E5-75D3-434E-8FF8-F642301F3C07}" destId="{FFAD0BA4-BBE2-45E2-A4A4-433298FEDC58}" srcOrd="6" destOrd="0" presId="urn:microsoft.com/office/officeart/2008/layout/LinedList"/>
    <dgm:cxn modelId="{6551C70C-494B-4087-889A-09866EBE0EBF}" type="presParOf" srcId="{C79C07E5-75D3-434E-8FF8-F642301F3C07}" destId="{461D18A4-97ED-4E87-B35D-4F162B67A1F9}" srcOrd="7" destOrd="0" presId="urn:microsoft.com/office/officeart/2008/layout/LinedList"/>
    <dgm:cxn modelId="{8BA5E431-965B-45FF-8902-ACBF9CBD9E45}" type="presParOf" srcId="{461D18A4-97ED-4E87-B35D-4F162B67A1F9}" destId="{A2C34524-B4DB-4099-A645-5D4B45EA5451}" srcOrd="0" destOrd="0" presId="urn:microsoft.com/office/officeart/2008/layout/LinedList"/>
    <dgm:cxn modelId="{F3CCE081-703E-4B31-807D-7BE108A998AF}" type="presParOf" srcId="{461D18A4-97ED-4E87-B35D-4F162B67A1F9}" destId="{6BB09C34-8288-4C2A-9D66-4B97AAFB63CB}" srcOrd="1" destOrd="0" presId="urn:microsoft.com/office/officeart/2008/layout/LinedList"/>
    <dgm:cxn modelId="{60F208DD-69DE-4CFA-9EBA-5E02427537B6}" type="presParOf" srcId="{6BB09C34-8288-4C2A-9D66-4B97AAFB63CB}" destId="{2C670663-5618-4556-95EB-D593F6952008}" srcOrd="0" destOrd="0" presId="urn:microsoft.com/office/officeart/2008/layout/LinedList"/>
    <dgm:cxn modelId="{4C24FFF5-C15E-4E7F-8BF8-CBE71D2667CD}" type="presParOf" srcId="{6BB09C34-8288-4C2A-9D66-4B97AAFB63CB}" destId="{AC9A7A10-CD69-4008-8E52-AE096FB9EC9F}" srcOrd="1" destOrd="0" presId="urn:microsoft.com/office/officeart/2008/layout/LinedList"/>
    <dgm:cxn modelId="{8212263E-D2B7-4871-B77C-ABD9196E35EF}" type="presParOf" srcId="{AC9A7A10-CD69-4008-8E52-AE096FB9EC9F}" destId="{07B68984-F6B1-4956-A166-6ADBB6AC480D}" srcOrd="0" destOrd="0" presId="urn:microsoft.com/office/officeart/2008/layout/LinedList"/>
    <dgm:cxn modelId="{0B24FD7A-4AEA-4A57-8044-339C75D22654}" type="presParOf" srcId="{AC9A7A10-CD69-4008-8E52-AE096FB9EC9F}" destId="{8080319E-7823-412C-AC29-CC42BFD6E222}" srcOrd="1" destOrd="0" presId="urn:microsoft.com/office/officeart/2008/layout/LinedList"/>
    <dgm:cxn modelId="{EB8B6414-A730-428B-BCBA-18BEE3356C77}" type="presParOf" srcId="{AC9A7A10-CD69-4008-8E52-AE096FB9EC9F}" destId="{EA2A5283-C874-4827-833D-61F3B38390D7}" srcOrd="2" destOrd="0" presId="urn:microsoft.com/office/officeart/2008/layout/LinedList"/>
    <dgm:cxn modelId="{B313DDA1-76B5-42AF-AB78-F5A0D31BEF8A}" type="presParOf" srcId="{6BB09C34-8288-4C2A-9D66-4B97AAFB63CB}" destId="{74C41D7F-B99B-4FC4-9F39-AD71735CA19E}" srcOrd="2" destOrd="0" presId="urn:microsoft.com/office/officeart/2008/layout/LinedList"/>
    <dgm:cxn modelId="{91269A79-651E-4589-82FF-E015182A10AA}" type="presParOf" srcId="{6BB09C34-8288-4C2A-9D66-4B97AAFB63CB}" destId="{1396D247-6D76-4483-914B-0C075ADD2D22}" srcOrd="3" destOrd="0" presId="urn:microsoft.com/office/officeart/2008/layout/LinedList"/>
    <dgm:cxn modelId="{5D19AD17-2FEB-4C83-8FD3-0637A61701EF}" type="presParOf" srcId="{6BB09C34-8288-4C2A-9D66-4B97AAFB63CB}" destId="{85A349EB-5780-40C1-B0DE-0F13350DAD98}" srcOrd="4" destOrd="0" presId="urn:microsoft.com/office/officeart/2008/layout/LinedList"/>
    <dgm:cxn modelId="{E51ACDFC-9DF1-4948-BED7-6FBCD3B214EE}" type="presParOf" srcId="{85A349EB-5780-40C1-B0DE-0F13350DAD98}" destId="{2F8A5A14-1F86-43DC-91A1-9595A4D44FDB}" srcOrd="0" destOrd="0" presId="urn:microsoft.com/office/officeart/2008/layout/LinedList"/>
    <dgm:cxn modelId="{DCE9F7B9-F38D-4A23-8A5C-B806C6267266}" type="presParOf" srcId="{85A349EB-5780-40C1-B0DE-0F13350DAD98}" destId="{7D956DCE-7B75-452F-A422-DBD82B5B4BF4}" srcOrd="1" destOrd="0" presId="urn:microsoft.com/office/officeart/2008/layout/LinedList"/>
    <dgm:cxn modelId="{A16BF0CE-C9B1-47C0-B164-18A9D099F4E2}" type="presParOf" srcId="{85A349EB-5780-40C1-B0DE-0F13350DAD98}" destId="{0C6EB0A4-8C46-4435-9C1E-D62EA4DC8906}" srcOrd="2" destOrd="0" presId="urn:microsoft.com/office/officeart/2008/layout/LinedList"/>
    <dgm:cxn modelId="{F3486632-01F0-4A85-99F8-5EFDF5FB8C79}" type="presParOf" srcId="{6BB09C34-8288-4C2A-9D66-4B97AAFB63CB}" destId="{9F14DAD1-E8CD-4DE5-AA74-8B977255674D}" srcOrd="5" destOrd="0" presId="urn:microsoft.com/office/officeart/2008/layout/LinedList"/>
    <dgm:cxn modelId="{9A65600B-98E4-40B6-A5C2-88AC1FD64662}" type="presParOf" srcId="{6BB09C34-8288-4C2A-9D66-4B97AAFB63CB}" destId="{B961107C-1E39-49F0-94AA-90203AD6C7DD}" srcOrd="6" destOrd="0" presId="urn:microsoft.com/office/officeart/2008/layout/LinedList"/>
    <dgm:cxn modelId="{71FDF2A0-F4B7-43AF-98F2-F1F0697C1674}" type="presParOf" srcId="{C79C07E5-75D3-434E-8FF8-F642301F3C07}" destId="{FC970E3E-77EF-43BC-87F2-9AC2CA838BC4}" srcOrd="8" destOrd="0" presId="urn:microsoft.com/office/officeart/2008/layout/LinedList"/>
    <dgm:cxn modelId="{B6264C3E-5474-4E0B-904E-FAEDF747C24B}" type="presParOf" srcId="{C79C07E5-75D3-434E-8FF8-F642301F3C07}" destId="{EF79016E-3925-4BE1-B9A6-326F8C5FC000}" srcOrd="9" destOrd="0" presId="urn:microsoft.com/office/officeart/2008/layout/LinedList"/>
    <dgm:cxn modelId="{128585DA-659F-4312-BA8E-297D77EF9B6E}" type="presParOf" srcId="{EF79016E-3925-4BE1-B9A6-326F8C5FC000}" destId="{1B1E7CF9-EAE6-47DD-AD06-FC7AA5EA8F66}" srcOrd="0" destOrd="0" presId="urn:microsoft.com/office/officeart/2008/layout/LinedList"/>
    <dgm:cxn modelId="{3F2ED81A-EA93-4748-B9CA-BE50AC0BC19E}" type="presParOf" srcId="{EF79016E-3925-4BE1-B9A6-326F8C5FC000}" destId="{D02A82AE-AE71-4C31-B855-8CEFBD5EA4CE}" srcOrd="1" destOrd="0" presId="urn:microsoft.com/office/officeart/2008/layout/LinedList"/>
    <dgm:cxn modelId="{0EAF8E0F-C4A9-4740-B5B4-F51CD0289E36}" type="presParOf" srcId="{D02A82AE-AE71-4C31-B855-8CEFBD5EA4CE}" destId="{C60ACE8B-7513-4E84-A687-783699D9014B}" srcOrd="0" destOrd="0" presId="urn:microsoft.com/office/officeart/2008/layout/LinedList"/>
    <dgm:cxn modelId="{7FD294AF-6D39-46F5-9C52-D7FB54598C23}" type="presParOf" srcId="{D02A82AE-AE71-4C31-B855-8CEFBD5EA4CE}" destId="{09B597BB-6A17-48AF-9D3D-976E6AF0A9E0}" srcOrd="1" destOrd="0" presId="urn:microsoft.com/office/officeart/2008/layout/LinedList"/>
    <dgm:cxn modelId="{1FFF9210-C79D-43E2-84C0-AC825764233F}" type="presParOf" srcId="{09B597BB-6A17-48AF-9D3D-976E6AF0A9E0}" destId="{85603396-2E15-4C5F-B100-23D81A681920}" srcOrd="0" destOrd="0" presId="urn:microsoft.com/office/officeart/2008/layout/LinedList"/>
    <dgm:cxn modelId="{858EBAF4-3E77-4A60-ABF4-CBD15A5742DF}" type="presParOf" srcId="{09B597BB-6A17-48AF-9D3D-976E6AF0A9E0}" destId="{F1507D91-1F92-4209-BAF0-AC2313B4865B}" srcOrd="1" destOrd="0" presId="urn:microsoft.com/office/officeart/2008/layout/LinedList"/>
    <dgm:cxn modelId="{DCE985A5-A003-446B-95E0-B382FB94139C}" type="presParOf" srcId="{09B597BB-6A17-48AF-9D3D-976E6AF0A9E0}" destId="{42406E14-D984-4624-9332-75EEFCD5F670}" srcOrd="2" destOrd="0" presId="urn:microsoft.com/office/officeart/2008/layout/LinedList"/>
    <dgm:cxn modelId="{EFB90827-55F8-4EE8-9DEC-F3B6A33F7547}" type="presParOf" srcId="{D02A82AE-AE71-4C31-B855-8CEFBD5EA4CE}" destId="{F5CC4526-2BE4-4EFF-B298-512ED41399FA}" srcOrd="2" destOrd="0" presId="urn:microsoft.com/office/officeart/2008/layout/LinedList"/>
    <dgm:cxn modelId="{4DFCBCBC-3667-4212-8721-F360E88E633B}" type="presParOf" srcId="{D02A82AE-AE71-4C31-B855-8CEFBD5EA4CE}" destId="{BA9C65F6-3617-49D5-9160-118A05736B65}" srcOrd="3" destOrd="0" presId="urn:microsoft.com/office/officeart/2008/layout/LinedList"/>
    <dgm:cxn modelId="{D450B79C-18F0-497C-B31D-0255D3D02978}" type="presParOf" srcId="{D02A82AE-AE71-4C31-B855-8CEFBD5EA4CE}" destId="{F2EFDC63-CBBF-4E63-901D-1A60DDF7C15D}" srcOrd="4" destOrd="0" presId="urn:microsoft.com/office/officeart/2008/layout/LinedList"/>
    <dgm:cxn modelId="{E18A308A-3F35-4C20-83D8-E6C914B1462D}" type="presParOf" srcId="{F2EFDC63-CBBF-4E63-901D-1A60DDF7C15D}" destId="{A0747546-489E-41F3-8DBD-EC371DADB71E}" srcOrd="0" destOrd="0" presId="urn:microsoft.com/office/officeart/2008/layout/LinedList"/>
    <dgm:cxn modelId="{3AFEE5D5-DE4C-4285-BBA1-B51ECC09A977}" type="presParOf" srcId="{F2EFDC63-CBBF-4E63-901D-1A60DDF7C15D}" destId="{D0B1C342-0BE6-4E78-977C-27439C63ECF2}" srcOrd="1" destOrd="0" presId="urn:microsoft.com/office/officeart/2008/layout/LinedList"/>
    <dgm:cxn modelId="{C49708FC-F21C-4A3A-80C4-524E2A39663C}" type="presParOf" srcId="{F2EFDC63-CBBF-4E63-901D-1A60DDF7C15D}" destId="{A14E62DA-BE13-46E4-9B9D-8657085DD355}" srcOrd="2" destOrd="0" presId="urn:microsoft.com/office/officeart/2008/layout/LinedList"/>
    <dgm:cxn modelId="{68FC37B3-3275-45B6-A8E5-6967740E92E6}" type="presParOf" srcId="{D02A82AE-AE71-4C31-B855-8CEFBD5EA4CE}" destId="{286F5F58-4B8C-4B0E-9E35-808326E85368}" srcOrd="5" destOrd="0" presId="urn:microsoft.com/office/officeart/2008/layout/LinedList"/>
    <dgm:cxn modelId="{7A79AA67-7CDE-4C76-839E-CA10A6F30E56}" type="presParOf" srcId="{D02A82AE-AE71-4C31-B855-8CEFBD5EA4CE}" destId="{5470235C-94D5-4230-AE7B-BF148605911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973325-81C6-4904-ADEC-DB63E9EB4E6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E124A58E-CD6F-4D95-B967-E9418072F97B}">
      <dgm:prSet phldrT="[文本]" custT="1"/>
      <dgm:spPr/>
      <dgm:t>
        <a:bodyPr/>
        <a:lstStyle/>
        <a:p>
          <a:pPr algn="ctr"/>
          <a:r>
            <a:rPr lang="zh-CN" altLang="en-US" sz="2400" dirty="0" smtClean="0"/>
            <a:t>笔试</a:t>
          </a:r>
          <a:endParaRPr lang="zh-CN" altLang="en-US" sz="2400" dirty="0"/>
        </a:p>
      </dgm:t>
    </dgm:pt>
    <dgm:pt modelId="{921D6AC7-A1A5-47A4-A291-EFC80A4A0A72}" type="parTrans" cxnId="{5E229FB2-E0C0-4CF6-8364-34AD37C53195}">
      <dgm:prSet/>
      <dgm:spPr/>
      <dgm:t>
        <a:bodyPr/>
        <a:lstStyle/>
        <a:p>
          <a:endParaRPr lang="zh-CN" altLang="en-US"/>
        </a:p>
      </dgm:t>
    </dgm:pt>
    <dgm:pt modelId="{EFE3A52C-DEBD-4563-8CEB-B817BF57A7A1}" type="sibTrans" cxnId="{5E229FB2-E0C0-4CF6-8364-34AD37C53195}">
      <dgm:prSet/>
      <dgm:spPr/>
      <dgm:t>
        <a:bodyPr/>
        <a:lstStyle/>
        <a:p>
          <a:endParaRPr lang="zh-CN" altLang="en-US"/>
        </a:p>
      </dgm:t>
    </dgm:pt>
    <dgm:pt modelId="{09A81191-7042-4ED6-AC04-05A5CD587E7A}">
      <dgm:prSet custT="1"/>
      <dgm:spPr/>
      <dgm:t>
        <a:bodyPr/>
        <a:lstStyle/>
        <a:p>
          <a:r>
            <a:rPr lang="zh-CN" altLang="en-US" sz="1600" dirty="0" smtClean="0"/>
            <a:t>期中占比</a:t>
          </a:r>
          <a:r>
            <a:rPr lang="en-US" altLang="zh-CN" sz="1600" dirty="0" smtClean="0"/>
            <a:t>10%</a:t>
          </a:r>
        </a:p>
      </dgm:t>
    </dgm:pt>
    <dgm:pt modelId="{9A24CC7A-7AAD-4BFF-A5FA-507FEEA9A09D}" type="parTrans" cxnId="{A59C589C-4862-4F3F-9CAB-289739D80505}">
      <dgm:prSet/>
      <dgm:spPr/>
      <dgm:t>
        <a:bodyPr/>
        <a:lstStyle/>
        <a:p>
          <a:endParaRPr lang="zh-CN" altLang="en-US"/>
        </a:p>
      </dgm:t>
    </dgm:pt>
    <dgm:pt modelId="{83278D98-37DD-453B-B724-CA3A6E9887A4}" type="sibTrans" cxnId="{A59C589C-4862-4F3F-9CAB-289739D80505}">
      <dgm:prSet/>
      <dgm:spPr/>
      <dgm:t>
        <a:bodyPr/>
        <a:lstStyle/>
        <a:p>
          <a:endParaRPr lang="zh-CN" altLang="en-US"/>
        </a:p>
      </dgm:t>
    </dgm:pt>
    <dgm:pt modelId="{9A39F334-086A-4150-BA63-8CE1F0176024}">
      <dgm:prSet custT="1"/>
      <dgm:spPr/>
      <dgm:t>
        <a:bodyPr/>
        <a:lstStyle/>
        <a:p>
          <a:r>
            <a:rPr lang="zh-CN" altLang="en-US" sz="1600" dirty="0" smtClean="0"/>
            <a:t>期末占比</a:t>
          </a:r>
          <a:r>
            <a:rPr lang="en-US" altLang="zh-CN" sz="1600" dirty="0" smtClean="0"/>
            <a:t>30%</a:t>
          </a:r>
          <a:endParaRPr lang="en-US" altLang="zh-CN" sz="1600" dirty="0"/>
        </a:p>
      </dgm:t>
    </dgm:pt>
    <dgm:pt modelId="{F7F0871C-330C-4D6E-AA71-AD2BB29A3024}" type="parTrans" cxnId="{BBEDB9E3-A023-4FA4-A0A8-7474593E780D}">
      <dgm:prSet/>
      <dgm:spPr/>
      <dgm:t>
        <a:bodyPr/>
        <a:lstStyle/>
        <a:p>
          <a:endParaRPr lang="zh-CN" altLang="en-US"/>
        </a:p>
      </dgm:t>
    </dgm:pt>
    <dgm:pt modelId="{76AB9594-4B4B-47E7-BBA5-CA2047F66D76}" type="sibTrans" cxnId="{BBEDB9E3-A023-4FA4-A0A8-7474593E780D}">
      <dgm:prSet/>
      <dgm:spPr/>
      <dgm:t>
        <a:bodyPr/>
        <a:lstStyle/>
        <a:p>
          <a:endParaRPr lang="zh-CN" altLang="en-US"/>
        </a:p>
      </dgm:t>
    </dgm:pt>
    <dgm:pt modelId="{27E7D683-DEC4-4F84-A355-5FD4E43B8F10}">
      <dgm:prSet custT="1"/>
      <dgm:spPr/>
      <dgm:t>
        <a:bodyPr/>
        <a:lstStyle/>
        <a:p>
          <a:pPr algn="ctr"/>
          <a:r>
            <a:rPr lang="zh-CN" altLang="en-US" sz="2400" dirty="0" smtClean="0"/>
            <a:t>作业</a:t>
          </a:r>
          <a:endParaRPr lang="en-US" altLang="zh-CN" sz="2400" dirty="0" smtClean="0"/>
        </a:p>
      </dgm:t>
    </dgm:pt>
    <dgm:pt modelId="{5FCC1DD3-A857-4956-AC0B-962028206473}" type="parTrans" cxnId="{8D38200C-307B-48B0-836E-159E60D153CA}">
      <dgm:prSet/>
      <dgm:spPr/>
      <dgm:t>
        <a:bodyPr/>
        <a:lstStyle/>
        <a:p>
          <a:endParaRPr lang="zh-CN" altLang="en-US"/>
        </a:p>
      </dgm:t>
    </dgm:pt>
    <dgm:pt modelId="{507427C0-58EF-49B8-88AA-5D10F81B99A3}" type="sibTrans" cxnId="{8D38200C-307B-48B0-836E-159E60D153CA}">
      <dgm:prSet/>
      <dgm:spPr/>
      <dgm:t>
        <a:bodyPr/>
        <a:lstStyle/>
        <a:p>
          <a:endParaRPr lang="zh-CN" altLang="en-US"/>
        </a:p>
      </dgm:t>
    </dgm:pt>
    <dgm:pt modelId="{5D39354B-C131-4D1C-A6FF-E8E5F946F86B}">
      <dgm:prSet custT="1"/>
      <dgm:spPr/>
      <dgm:t>
        <a:bodyPr/>
        <a:lstStyle/>
        <a:p>
          <a:r>
            <a:rPr lang="zh-CN" altLang="en-US" sz="1600" smtClean="0"/>
            <a:t>占比</a:t>
          </a:r>
          <a:r>
            <a:rPr lang="en-US" altLang="zh-CN" sz="1600" smtClean="0"/>
            <a:t>25%</a:t>
          </a:r>
          <a:endParaRPr lang="en-US" altLang="zh-CN" sz="1600" dirty="0" smtClean="0"/>
        </a:p>
      </dgm:t>
    </dgm:pt>
    <dgm:pt modelId="{814FB568-09D5-4118-9FC0-1B9E543347DA}" type="parTrans" cxnId="{5B27137A-030F-4A64-B2AF-0DF429D6A711}">
      <dgm:prSet/>
      <dgm:spPr/>
      <dgm:t>
        <a:bodyPr/>
        <a:lstStyle/>
        <a:p>
          <a:endParaRPr lang="zh-CN" altLang="en-US"/>
        </a:p>
      </dgm:t>
    </dgm:pt>
    <dgm:pt modelId="{77FE5266-9E89-4F04-AE0D-5671CC92602E}" type="sibTrans" cxnId="{5B27137A-030F-4A64-B2AF-0DF429D6A711}">
      <dgm:prSet/>
      <dgm:spPr/>
      <dgm:t>
        <a:bodyPr/>
        <a:lstStyle/>
        <a:p>
          <a:endParaRPr lang="zh-CN" altLang="en-US"/>
        </a:p>
      </dgm:t>
    </dgm:pt>
    <dgm:pt modelId="{FBFB0E77-F343-4269-8C9D-97F32FC8B9B9}">
      <dgm:prSet custT="1"/>
      <dgm:spPr/>
      <dgm:t>
        <a:bodyPr/>
        <a:lstStyle/>
        <a:p>
          <a:r>
            <a:rPr lang="zh-CN" altLang="en-US" sz="1600" smtClean="0"/>
            <a:t>大概</a:t>
          </a:r>
          <a:r>
            <a:rPr lang="en-US" altLang="zh-CN" sz="1600" smtClean="0"/>
            <a:t>14</a:t>
          </a:r>
          <a:r>
            <a:rPr lang="zh-CN" altLang="en-US" sz="1600" smtClean="0"/>
            <a:t>次作业，平均每次</a:t>
          </a:r>
          <a:r>
            <a:rPr lang="en-US" altLang="zh-CN" sz="1600" smtClean="0"/>
            <a:t>4-5</a:t>
          </a:r>
          <a:r>
            <a:rPr lang="zh-CN" altLang="en-US" sz="1600" smtClean="0"/>
            <a:t>道题，每</a:t>
          </a:r>
          <a:r>
            <a:rPr lang="en-US" altLang="zh-CN" sz="1600" smtClean="0"/>
            <a:t>2</a:t>
          </a:r>
          <a:r>
            <a:rPr lang="zh-CN" altLang="en-US" sz="1600" smtClean="0"/>
            <a:t>次提交一次作业</a:t>
          </a:r>
          <a:endParaRPr lang="en-US" altLang="zh-CN" sz="1600" dirty="0" smtClean="0"/>
        </a:p>
      </dgm:t>
    </dgm:pt>
    <dgm:pt modelId="{75CCC1D3-406A-468E-87F9-2BB27D867764}" type="parTrans" cxnId="{A15BAA1D-C8E4-4AF2-BDA4-68FFF7DBB09E}">
      <dgm:prSet/>
      <dgm:spPr/>
      <dgm:t>
        <a:bodyPr/>
        <a:lstStyle/>
        <a:p>
          <a:endParaRPr lang="zh-CN" altLang="en-US"/>
        </a:p>
      </dgm:t>
    </dgm:pt>
    <dgm:pt modelId="{DE15029F-0591-40A4-A4C7-082008118E60}" type="sibTrans" cxnId="{A15BAA1D-C8E4-4AF2-BDA4-68FFF7DBB09E}">
      <dgm:prSet/>
      <dgm:spPr/>
      <dgm:t>
        <a:bodyPr/>
        <a:lstStyle/>
        <a:p>
          <a:endParaRPr lang="zh-CN" altLang="en-US"/>
        </a:p>
      </dgm:t>
    </dgm:pt>
    <dgm:pt modelId="{89237384-2729-4757-A9E1-CD6EF0385592}">
      <dgm:prSet custT="1"/>
      <dgm:spPr/>
      <dgm:t>
        <a:bodyPr/>
        <a:lstStyle/>
        <a:p>
          <a:pPr algn="ctr"/>
          <a:r>
            <a:rPr lang="zh-CN" altLang="en-US" sz="2400" dirty="0" smtClean="0"/>
            <a:t>上机</a:t>
          </a:r>
          <a:endParaRPr lang="en-US" altLang="zh-CN" sz="2400" dirty="0" smtClean="0"/>
        </a:p>
      </dgm:t>
    </dgm:pt>
    <dgm:pt modelId="{7FB13823-A047-4C5A-9368-981CCD01878A}" type="parTrans" cxnId="{18FC9AC7-AC36-458B-85E1-E7715569DF4F}">
      <dgm:prSet/>
      <dgm:spPr/>
      <dgm:t>
        <a:bodyPr/>
        <a:lstStyle/>
        <a:p>
          <a:endParaRPr lang="zh-CN" altLang="en-US"/>
        </a:p>
      </dgm:t>
    </dgm:pt>
    <dgm:pt modelId="{0E7DBB04-E58D-4627-B6EE-0D3283F3C8BF}" type="sibTrans" cxnId="{18FC9AC7-AC36-458B-85E1-E7715569DF4F}">
      <dgm:prSet/>
      <dgm:spPr/>
      <dgm:t>
        <a:bodyPr/>
        <a:lstStyle/>
        <a:p>
          <a:endParaRPr lang="zh-CN" altLang="en-US"/>
        </a:p>
      </dgm:t>
    </dgm:pt>
    <dgm:pt modelId="{88C4AE80-C8FC-41A4-AB06-D0A5C8E42490}">
      <dgm:prSet custT="1"/>
      <dgm:spPr/>
      <dgm:t>
        <a:bodyPr/>
        <a:lstStyle/>
        <a:p>
          <a:r>
            <a:rPr lang="zh-CN" altLang="en-US" sz="1600" dirty="0" smtClean="0"/>
            <a:t>占比</a:t>
          </a:r>
          <a:r>
            <a:rPr lang="en-US" altLang="zh-CN" sz="1600" dirty="0" smtClean="0"/>
            <a:t>25%</a:t>
          </a:r>
        </a:p>
      </dgm:t>
    </dgm:pt>
    <dgm:pt modelId="{83C4EC8B-5112-4078-A236-27BA0CCCD42C}" type="parTrans" cxnId="{441DDB77-6919-406D-BEC3-34B3579B03CC}">
      <dgm:prSet/>
      <dgm:spPr/>
      <dgm:t>
        <a:bodyPr/>
        <a:lstStyle/>
        <a:p>
          <a:endParaRPr lang="zh-CN" altLang="en-US"/>
        </a:p>
      </dgm:t>
    </dgm:pt>
    <dgm:pt modelId="{CF283B4A-C8A6-4FD5-A2BC-158D6CF4F6F2}" type="sibTrans" cxnId="{441DDB77-6919-406D-BEC3-34B3579B03CC}">
      <dgm:prSet/>
      <dgm:spPr/>
      <dgm:t>
        <a:bodyPr/>
        <a:lstStyle/>
        <a:p>
          <a:endParaRPr lang="zh-CN" altLang="en-US"/>
        </a:p>
      </dgm:t>
    </dgm:pt>
    <dgm:pt modelId="{F9F40DBB-04ED-4801-98B4-02E02C2E6F85}">
      <dgm:prSet custT="1"/>
      <dgm:spPr/>
      <dgm:t>
        <a:bodyPr/>
        <a:lstStyle/>
        <a:p>
          <a:r>
            <a:rPr lang="zh-CN" altLang="en-US" sz="1600" smtClean="0"/>
            <a:t>单独完成</a:t>
          </a:r>
          <a:r>
            <a:rPr lang="en-US" altLang="zh-CN" sz="1600" smtClean="0"/>
            <a:t>6</a:t>
          </a:r>
          <a:r>
            <a:rPr lang="zh-CN" altLang="en-US" sz="1600" smtClean="0"/>
            <a:t>次上机小实验</a:t>
          </a:r>
          <a:endParaRPr lang="en-US" altLang="zh-CN" sz="1600" dirty="0" smtClean="0"/>
        </a:p>
      </dgm:t>
    </dgm:pt>
    <dgm:pt modelId="{D89632CE-5A4E-4FCD-99A6-B5AB62534020}" type="parTrans" cxnId="{D404F791-77A0-42BA-B2AA-8031D279B7A5}">
      <dgm:prSet/>
      <dgm:spPr/>
      <dgm:t>
        <a:bodyPr/>
        <a:lstStyle/>
        <a:p>
          <a:endParaRPr lang="zh-CN" altLang="en-US"/>
        </a:p>
      </dgm:t>
    </dgm:pt>
    <dgm:pt modelId="{93F6038E-7311-47E2-BBBA-7DB840E38BCC}" type="sibTrans" cxnId="{D404F791-77A0-42BA-B2AA-8031D279B7A5}">
      <dgm:prSet/>
      <dgm:spPr/>
      <dgm:t>
        <a:bodyPr/>
        <a:lstStyle/>
        <a:p>
          <a:endParaRPr lang="zh-CN" altLang="en-US"/>
        </a:p>
      </dgm:t>
    </dgm:pt>
    <dgm:pt modelId="{E2181CCA-B19C-437F-B73D-A4BE5342D75C}">
      <dgm:prSet custT="1"/>
      <dgm:spPr/>
      <dgm:t>
        <a:bodyPr/>
        <a:lstStyle/>
        <a:p>
          <a:pPr algn="ctr"/>
          <a:r>
            <a:rPr lang="zh-CN" altLang="en-US" sz="2400" dirty="0" smtClean="0"/>
            <a:t>点名</a:t>
          </a:r>
          <a:endParaRPr lang="en-US" altLang="zh-CN" sz="2400" dirty="0" smtClean="0"/>
        </a:p>
      </dgm:t>
    </dgm:pt>
    <dgm:pt modelId="{30087E7D-C755-444B-8810-FE2B56D3A708}" type="parTrans" cxnId="{26C10CC3-3D74-40A1-9F10-E1F56D9FBAA6}">
      <dgm:prSet/>
      <dgm:spPr/>
      <dgm:t>
        <a:bodyPr/>
        <a:lstStyle/>
        <a:p>
          <a:endParaRPr lang="zh-CN" altLang="en-US"/>
        </a:p>
      </dgm:t>
    </dgm:pt>
    <dgm:pt modelId="{D0FCB88D-BC19-46FA-BB21-4E47B640759E}" type="sibTrans" cxnId="{26C10CC3-3D74-40A1-9F10-E1F56D9FBAA6}">
      <dgm:prSet/>
      <dgm:spPr/>
      <dgm:t>
        <a:bodyPr/>
        <a:lstStyle/>
        <a:p>
          <a:endParaRPr lang="zh-CN" altLang="en-US"/>
        </a:p>
      </dgm:t>
    </dgm:pt>
    <dgm:pt modelId="{DA3EAA99-803B-4F91-9C7D-7C94FAAC59A1}">
      <dgm:prSet custT="1"/>
      <dgm:spPr/>
      <dgm:t>
        <a:bodyPr/>
        <a:lstStyle/>
        <a:p>
          <a:r>
            <a:rPr lang="zh-CN" altLang="en-US" sz="1600" dirty="0" smtClean="0"/>
            <a:t>占比</a:t>
          </a:r>
          <a:r>
            <a:rPr lang="en-US" altLang="zh-CN" sz="1600" dirty="0" smtClean="0"/>
            <a:t>5%</a:t>
          </a:r>
          <a:endParaRPr lang="en-US" altLang="zh-CN" sz="1600" dirty="0"/>
        </a:p>
      </dgm:t>
    </dgm:pt>
    <dgm:pt modelId="{6704D74F-D557-4423-9E54-D9AD14C464C6}" type="parTrans" cxnId="{D8DD899A-11ED-4640-9711-5A680115D9FB}">
      <dgm:prSet/>
      <dgm:spPr/>
      <dgm:t>
        <a:bodyPr/>
        <a:lstStyle/>
        <a:p>
          <a:endParaRPr lang="zh-CN" altLang="en-US"/>
        </a:p>
      </dgm:t>
    </dgm:pt>
    <dgm:pt modelId="{4C13E772-7F41-4FA0-B4AA-EDB114AA00B9}" type="sibTrans" cxnId="{D8DD899A-11ED-4640-9711-5A680115D9FB}">
      <dgm:prSet/>
      <dgm:spPr/>
      <dgm:t>
        <a:bodyPr/>
        <a:lstStyle/>
        <a:p>
          <a:endParaRPr lang="zh-CN" altLang="en-US"/>
        </a:p>
      </dgm:t>
    </dgm:pt>
    <dgm:pt modelId="{1C72AA08-680B-4DD2-B10B-AA87FACC978F}">
      <dgm:prSet custT="1"/>
      <dgm:spPr/>
      <dgm:t>
        <a:bodyPr/>
        <a:lstStyle/>
        <a:p>
          <a:r>
            <a:rPr lang="en-US" altLang="zh-CN" sz="1600" dirty="0" smtClean="0"/>
            <a:t>10</a:t>
          </a:r>
          <a:r>
            <a:rPr lang="zh-CN" altLang="en-US" sz="1600" dirty="0" smtClean="0"/>
            <a:t>次点名，每次</a:t>
          </a:r>
          <a:r>
            <a:rPr lang="en-US" altLang="zh-CN" sz="1600" dirty="0" smtClean="0"/>
            <a:t>10</a:t>
          </a:r>
          <a:r>
            <a:rPr lang="zh-CN" altLang="en-US" sz="1600" dirty="0" smtClean="0"/>
            <a:t>人</a:t>
          </a:r>
          <a:endParaRPr lang="en-US" altLang="zh-CN" sz="1600" dirty="0" smtClean="0"/>
        </a:p>
      </dgm:t>
    </dgm:pt>
    <dgm:pt modelId="{CE463C4E-68AE-42F3-B232-746F9C73B15D}" type="parTrans" cxnId="{92E80930-01E8-4332-8F80-06624F722C1B}">
      <dgm:prSet/>
      <dgm:spPr/>
      <dgm:t>
        <a:bodyPr/>
        <a:lstStyle/>
        <a:p>
          <a:endParaRPr lang="zh-CN" altLang="en-US"/>
        </a:p>
      </dgm:t>
    </dgm:pt>
    <dgm:pt modelId="{2365180E-EF95-4DC2-B895-D800533ADE85}" type="sibTrans" cxnId="{92E80930-01E8-4332-8F80-06624F722C1B}">
      <dgm:prSet/>
      <dgm:spPr/>
      <dgm:t>
        <a:bodyPr/>
        <a:lstStyle/>
        <a:p>
          <a:endParaRPr lang="zh-CN" altLang="en-US"/>
        </a:p>
      </dgm:t>
    </dgm:pt>
    <dgm:pt modelId="{5547561F-19BC-45A6-9F68-4C3EC23EC0F2}">
      <dgm:prSet custT="1"/>
      <dgm:spPr/>
      <dgm:t>
        <a:bodyPr/>
        <a:lstStyle/>
        <a:p>
          <a:pPr algn="ctr"/>
          <a:r>
            <a:rPr lang="zh-CN" altLang="en-US" sz="2400" dirty="0" smtClean="0"/>
            <a:t>建议</a:t>
          </a:r>
          <a:endParaRPr lang="en-US" altLang="zh-CN" sz="2400" dirty="0" smtClean="0"/>
        </a:p>
      </dgm:t>
    </dgm:pt>
    <dgm:pt modelId="{ADCDCAF8-0C4E-4B2B-84DC-9B60AEFE457D}" type="parTrans" cxnId="{5DAB45A4-DD82-45F8-AC11-E0252661C0D9}">
      <dgm:prSet/>
      <dgm:spPr/>
      <dgm:t>
        <a:bodyPr/>
        <a:lstStyle/>
        <a:p>
          <a:endParaRPr lang="zh-CN" altLang="en-US"/>
        </a:p>
      </dgm:t>
    </dgm:pt>
    <dgm:pt modelId="{51BAC49C-0A9E-4FFC-9A8C-3098CC4EF018}" type="sibTrans" cxnId="{5DAB45A4-DD82-45F8-AC11-E0252661C0D9}">
      <dgm:prSet/>
      <dgm:spPr/>
      <dgm:t>
        <a:bodyPr/>
        <a:lstStyle/>
        <a:p>
          <a:endParaRPr lang="zh-CN" altLang="en-US"/>
        </a:p>
      </dgm:t>
    </dgm:pt>
    <dgm:pt modelId="{E7D25C2C-8F89-499A-80FA-5557E5D3888B}">
      <dgm:prSet custT="1"/>
      <dgm:spPr/>
      <dgm:t>
        <a:bodyPr/>
        <a:lstStyle/>
        <a:p>
          <a:r>
            <a:rPr lang="zh-CN" altLang="en-US" sz="1600" dirty="0" smtClean="0"/>
            <a:t>占比</a:t>
          </a:r>
          <a:r>
            <a:rPr lang="en-US" altLang="zh-CN" sz="1600" dirty="0" smtClean="0"/>
            <a:t>5%</a:t>
          </a:r>
          <a:endParaRPr lang="en-US" altLang="zh-CN" sz="1600" dirty="0"/>
        </a:p>
      </dgm:t>
    </dgm:pt>
    <dgm:pt modelId="{1987C761-3F4D-4BD2-90C7-7BE62BE6C47B}" type="parTrans" cxnId="{115BB65F-F854-4827-BBD1-FBC0C316ED00}">
      <dgm:prSet/>
      <dgm:spPr/>
      <dgm:t>
        <a:bodyPr/>
        <a:lstStyle/>
        <a:p>
          <a:endParaRPr lang="zh-CN" altLang="en-US"/>
        </a:p>
      </dgm:t>
    </dgm:pt>
    <dgm:pt modelId="{60F6C338-601A-45E5-BE44-4043BE6961F7}" type="sibTrans" cxnId="{115BB65F-F854-4827-BBD1-FBC0C316ED00}">
      <dgm:prSet/>
      <dgm:spPr/>
      <dgm:t>
        <a:bodyPr/>
        <a:lstStyle/>
        <a:p>
          <a:endParaRPr lang="zh-CN" altLang="en-US"/>
        </a:p>
      </dgm:t>
    </dgm:pt>
    <dgm:pt modelId="{F02CCDBB-493D-4390-81E8-CA80457C9685}">
      <dgm:prSet custT="1"/>
      <dgm:spPr/>
      <dgm:t>
        <a:bodyPr/>
        <a:lstStyle/>
        <a:p>
          <a:r>
            <a:rPr lang="zh-CN" altLang="en-US" sz="1600" smtClean="0"/>
            <a:t>课程结束后提出有信息量的建议</a:t>
          </a:r>
          <a:endParaRPr lang="en-US" altLang="zh-CN" sz="1600" dirty="0" smtClean="0"/>
        </a:p>
      </dgm:t>
    </dgm:pt>
    <dgm:pt modelId="{091D365E-7BE6-433C-9249-2C956E3F2950}" type="parTrans" cxnId="{35EB6C42-336A-4804-8140-E7C273FE2258}">
      <dgm:prSet/>
      <dgm:spPr/>
      <dgm:t>
        <a:bodyPr/>
        <a:lstStyle/>
        <a:p>
          <a:endParaRPr lang="zh-CN" altLang="en-US"/>
        </a:p>
      </dgm:t>
    </dgm:pt>
    <dgm:pt modelId="{A0C6DD10-4017-4ED0-A088-4D8199D0D87A}" type="sibTrans" cxnId="{35EB6C42-336A-4804-8140-E7C273FE2258}">
      <dgm:prSet/>
      <dgm:spPr/>
      <dgm:t>
        <a:bodyPr/>
        <a:lstStyle/>
        <a:p>
          <a:endParaRPr lang="zh-CN" altLang="en-US"/>
        </a:p>
      </dgm:t>
    </dgm:pt>
    <dgm:pt modelId="{C79C07E5-75D3-434E-8FF8-F642301F3C07}" type="pres">
      <dgm:prSet presAssocID="{36973325-81C6-4904-ADEC-DB63E9EB4E68}" presName="vert0" presStyleCnt="0">
        <dgm:presLayoutVars>
          <dgm:dir/>
          <dgm:animOne val="branch"/>
          <dgm:animLvl val="lvl"/>
        </dgm:presLayoutVars>
      </dgm:prSet>
      <dgm:spPr/>
      <dgm:t>
        <a:bodyPr/>
        <a:lstStyle/>
        <a:p>
          <a:endParaRPr lang="zh-CN" altLang="en-US"/>
        </a:p>
      </dgm:t>
    </dgm:pt>
    <dgm:pt modelId="{3A1FD67C-6429-428E-8BB9-D7F2DE647056}" type="pres">
      <dgm:prSet presAssocID="{E124A58E-CD6F-4D95-B967-E9418072F97B}" presName="thickLine" presStyleLbl="alignNode1" presStyleIdx="0" presStyleCnt="5"/>
      <dgm:spPr/>
    </dgm:pt>
    <dgm:pt modelId="{AA80F06F-35C1-4BA6-A0EA-2A826C0B5437}" type="pres">
      <dgm:prSet presAssocID="{E124A58E-CD6F-4D95-B967-E9418072F97B}" presName="horz1" presStyleCnt="0"/>
      <dgm:spPr/>
    </dgm:pt>
    <dgm:pt modelId="{733812AB-3A40-47F8-98CC-1AEF4C3C51A0}" type="pres">
      <dgm:prSet presAssocID="{E124A58E-CD6F-4D95-B967-E9418072F97B}" presName="tx1" presStyleLbl="revTx" presStyleIdx="0" presStyleCnt="15"/>
      <dgm:spPr/>
      <dgm:t>
        <a:bodyPr/>
        <a:lstStyle/>
        <a:p>
          <a:endParaRPr lang="zh-CN" altLang="en-US"/>
        </a:p>
      </dgm:t>
    </dgm:pt>
    <dgm:pt modelId="{77F7A85A-5DDF-467E-BE53-61BC5E9ED9BD}" type="pres">
      <dgm:prSet presAssocID="{E124A58E-CD6F-4D95-B967-E9418072F97B}" presName="vert1" presStyleCnt="0"/>
      <dgm:spPr/>
    </dgm:pt>
    <dgm:pt modelId="{6A6D3E5A-37C5-489C-AB5B-AF2E060D2FB8}" type="pres">
      <dgm:prSet presAssocID="{09A81191-7042-4ED6-AC04-05A5CD587E7A}" presName="vertSpace2a" presStyleCnt="0"/>
      <dgm:spPr/>
    </dgm:pt>
    <dgm:pt modelId="{890FC271-FA16-4706-A5ED-90493CF0DEFB}" type="pres">
      <dgm:prSet presAssocID="{09A81191-7042-4ED6-AC04-05A5CD587E7A}" presName="horz2" presStyleCnt="0"/>
      <dgm:spPr/>
    </dgm:pt>
    <dgm:pt modelId="{41A430A8-8409-4EF5-BBF6-CCEF000F8687}" type="pres">
      <dgm:prSet presAssocID="{09A81191-7042-4ED6-AC04-05A5CD587E7A}" presName="horzSpace2" presStyleCnt="0"/>
      <dgm:spPr/>
    </dgm:pt>
    <dgm:pt modelId="{F4B1ACBB-9670-4841-A43F-3B3C2096513D}" type="pres">
      <dgm:prSet presAssocID="{09A81191-7042-4ED6-AC04-05A5CD587E7A}" presName="tx2" presStyleLbl="revTx" presStyleIdx="1" presStyleCnt="15"/>
      <dgm:spPr/>
      <dgm:t>
        <a:bodyPr/>
        <a:lstStyle/>
        <a:p>
          <a:endParaRPr lang="zh-CN" altLang="en-US"/>
        </a:p>
      </dgm:t>
    </dgm:pt>
    <dgm:pt modelId="{11891B38-B71C-4C77-9A3F-28B82918E2BF}" type="pres">
      <dgm:prSet presAssocID="{09A81191-7042-4ED6-AC04-05A5CD587E7A}" presName="vert2" presStyleCnt="0"/>
      <dgm:spPr/>
    </dgm:pt>
    <dgm:pt modelId="{62DA8211-22F7-4EF7-BB02-BE438D2E14DB}" type="pres">
      <dgm:prSet presAssocID="{09A81191-7042-4ED6-AC04-05A5CD587E7A}" presName="thinLine2b" presStyleLbl="callout" presStyleIdx="0" presStyleCnt="10"/>
      <dgm:spPr/>
    </dgm:pt>
    <dgm:pt modelId="{B463FE18-210B-4285-9C57-D15BCC6D96B7}" type="pres">
      <dgm:prSet presAssocID="{09A81191-7042-4ED6-AC04-05A5CD587E7A}" presName="vertSpace2b" presStyleCnt="0"/>
      <dgm:spPr/>
    </dgm:pt>
    <dgm:pt modelId="{9CF7058E-84F6-4125-9D15-3B3AD81A48E4}" type="pres">
      <dgm:prSet presAssocID="{9A39F334-086A-4150-BA63-8CE1F0176024}" presName="horz2" presStyleCnt="0"/>
      <dgm:spPr/>
    </dgm:pt>
    <dgm:pt modelId="{13324A86-A61C-4F19-AAB0-4B25602C128B}" type="pres">
      <dgm:prSet presAssocID="{9A39F334-086A-4150-BA63-8CE1F0176024}" presName="horzSpace2" presStyleCnt="0"/>
      <dgm:spPr/>
    </dgm:pt>
    <dgm:pt modelId="{4AB563F7-3DDF-49D0-86E9-A30655BDF963}" type="pres">
      <dgm:prSet presAssocID="{9A39F334-086A-4150-BA63-8CE1F0176024}" presName="tx2" presStyleLbl="revTx" presStyleIdx="2" presStyleCnt="15"/>
      <dgm:spPr/>
      <dgm:t>
        <a:bodyPr/>
        <a:lstStyle/>
        <a:p>
          <a:endParaRPr lang="zh-CN" altLang="en-US"/>
        </a:p>
      </dgm:t>
    </dgm:pt>
    <dgm:pt modelId="{A7A310B0-3069-478A-90B2-0DD1473F6F38}" type="pres">
      <dgm:prSet presAssocID="{9A39F334-086A-4150-BA63-8CE1F0176024}" presName="vert2" presStyleCnt="0"/>
      <dgm:spPr/>
    </dgm:pt>
    <dgm:pt modelId="{CA1AB87E-F5B5-4FD5-A6C6-75467A0762B2}" type="pres">
      <dgm:prSet presAssocID="{9A39F334-086A-4150-BA63-8CE1F0176024}" presName="thinLine2b" presStyleLbl="callout" presStyleIdx="1" presStyleCnt="10"/>
      <dgm:spPr/>
    </dgm:pt>
    <dgm:pt modelId="{15AF48D9-38B7-4338-906E-457DF13A12D7}" type="pres">
      <dgm:prSet presAssocID="{9A39F334-086A-4150-BA63-8CE1F0176024}" presName="vertSpace2b" presStyleCnt="0"/>
      <dgm:spPr/>
    </dgm:pt>
    <dgm:pt modelId="{0534C955-15A0-4921-963B-5808391A49FD}" type="pres">
      <dgm:prSet presAssocID="{27E7D683-DEC4-4F84-A355-5FD4E43B8F10}" presName="thickLine" presStyleLbl="alignNode1" presStyleIdx="1" presStyleCnt="5"/>
      <dgm:spPr/>
    </dgm:pt>
    <dgm:pt modelId="{6378C4DB-EFEE-4F21-AEBD-B498C341E2B7}" type="pres">
      <dgm:prSet presAssocID="{27E7D683-DEC4-4F84-A355-5FD4E43B8F10}" presName="horz1" presStyleCnt="0"/>
      <dgm:spPr/>
    </dgm:pt>
    <dgm:pt modelId="{8F34660E-AB49-49FF-A1DE-84CAC6B27717}" type="pres">
      <dgm:prSet presAssocID="{27E7D683-DEC4-4F84-A355-5FD4E43B8F10}" presName="tx1" presStyleLbl="revTx" presStyleIdx="3" presStyleCnt="15"/>
      <dgm:spPr/>
      <dgm:t>
        <a:bodyPr/>
        <a:lstStyle/>
        <a:p>
          <a:endParaRPr lang="zh-CN" altLang="en-US"/>
        </a:p>
      </dgm:t>
    </dgm:pt>
    <dgm:pt modelId="{E552ECE1-7C3F-46E6-BAC9-019ADF3F24A3}" type="pres">
      <dgm:prSet presAssocID="{27E7D683-DEC4-4F84-A355-5FD4E43B8F10}" presName="vert1" presStyleCnt="0"/>
      <dgm:spPr/>
    </dgm:pt>
    <dgm:pt modelId="{78243FCF-4B45-427C-9FBF-5ED2AD40CC7E}" type="pres">
      <dgm:prSet presAssocID="{5D39354B-C131-4D1C-A6FF-E8E5F946F86B}" presName="vertSpace2a" presStyleCnt="0"/>
      <dgm:spPr/>
    </dgm:pt>
    <dgm:pt modelId="{7602B7D4-3154-4F52-A8A0-1F6E50C4A020}" type="pres">
      <dgm:prSet presAssocID="{5D39354B-C131-4D1C-A6FF-E8E5F946F86B}" presName="horz2" presStyleCnt="0"/>
      <dgm:spPr/>
    </dgm:pt>
    <dgm:pt modelId="{653EB1EC-6438-4D62-8DF8-12EB83D4D1F1}" type="pres">
      <dgm:prSet presAssocID="{5D39354B-C131-4D1C-A6FF-E8E5F946F86B}" presName="horzSpace2" presStyleCnt="0"/>
      <dgm:spPr/>
    </dgm:pt>
    <dgm:pt modelId="{B65FBBEF-6B65-453B-B923-D0698CDF1F3A}" type="pres">
      <dgm:prSet presAssocID="{5D39354B-C131-4D1C-A6FF-E8E5F946F86B}" presName="tx2" presStyleLbl="revTx" presStyleIdx="4" presStyleCnt="15"/>
      <dgm:spPr/>
      <dgm:t>
        <a:bodyPr/>
        <a:lstStyle/>
        <a:p>
          <a:endParaRPr lang="zh-CN" altLang="en-US"/>
        </a:p>
      </dgm:t>
    </dgm:pt>
    <dgm:pt modelId="{94C67A9F-2EB1-45DF-91C3-9688CAA8DA3C}" type="pres">
      <dgm:prSet presAssocID="{5D39354B-C131-4D1C-A6FF-E8E5F946F86B}" presName="vert2" presStyleCnt="0"/>
      <dgm:spPr/>
    </dgm:pt>
    <dgm:pt modelId="{99241C18-AFDB-4288-9219-0DFDEDCF850D}" type="pres">
      <dgm:prSet presAssocID="{5D39354B-C131-4D1C-A6FF-E8E5F946F86B}" presName="thinLine2b" presStyleLbl="callout" presStyleIdx="2" presStyleCnt="10"/>
      <dgm:spPr/>
    </dgm:pt>
    <dgm:pt modelId="{D5FE8CDC-D87E-4E11-8730-434493E2ED9B}" type="pres">
      <dgm:prSet presAssocID="{5D39354B-C131-4D1C-A6FF-E8E5F946F86B}" presName="vertSpace2b" presStyleCnt="0"/>
      <dgm:spPr/>
    </dgm:pt>
    <dgm:pt modelId="{0286564D-F75F-48AA-8668-0369609CF914}" type="pres">
      <dgm:prSet presAssocID="{FBFB0E77-F343-4269-8C9D-97F32FC8B9B9}" presName="horz2" presStyleCnt="0"/>
      <dgm:spPr/>
    </dgm:pt>
    <dgm:pt modelId="{2AF9588A-3FF6-4E5D-842B-121795FF13CF}" type="pres">
      <dgm:prSet presAssocID="{FBFB0E77-F343-4269-8C9D-97F32FC8B9B9}" presName="horzSpace2" presStyleCnt="0"/>
      <dgm:spPr/>
    </dgm:pt>
    <dgm:pt modelId="{29755048-933B-4838-84A8-59284ADFDF64}" type="pres">
      <dgm:prSet presAssocID="{FBFB0E77-F343-4269-8C9D-97F32FC8B9B9}" presName="tx2" presStyleLbl="revTx" presStyleIdx="5" presStyleCnt="15"/>
      <dgm:spPr/>
      <dgm:t>
        <a:bodyPr/>
        <a:lstStyle/>
        <a:p>
          <a:endParaRPr lang="zh-CN" altLang="en-US"/>
        </a:p>
      </dgm:t>
    </dgm:pt>
    <dgm:pt modelId="{68F817F2-7A18-4CE4-8AC3-7E574059A540}" type="pres">
      <dgm:prSet presAssocID="{FBFB0E77-F343-4269-8C9D-97F32FC8B9B9}" presName="vert2" presStyleCnt="0"/>
      <dgm:spPr/>
    </dgm:pt>
    <dgm:pt modelId="{950BD82C-10F0-4668-851E-BA40F2E52EE6}" type="pres">
      <dgm:prSet presAssocID="{FBFB0E77-F343-4269-8C9D-97F32FC8B9B9}" presName="thinLine2b" presStyleLbl="callout" presStyleIdx="3" presStyleCnt="10"/>
      <dgm:spPr/>
    </dgm:pt>
    <dgm:pt modelId="{21FE1822-9073-47E3-B0BF-C03B8301F969}" type="pres">
      <dgm:prSet presAssocID="{FBFB0E77-F343-4269-8C9D-97F32FC8B9B9}" presName="vertSpace2b" presStyleCnt="0"/>
      <dgm:spPr/>
    </dgm:pt>
    <dgm:pt modelId="{1B59B6B1-F504-4EEA-B38D-195E0D26068A}" type="pres">
      <dgm:prSet presAssocID="{89237384-2729-4757-A9E1-CD6EF0385592}" presName="thickLine" presStyleLbl="alignNode1" presStyleIdx="2" presStyleCnt="5"/>
      <dgm:spPr/>
    </dgm:pt>
    <dgm:pt modelId="{3DD37F6A-3BC5-4435-A4FC-8855AD39DB10}" type="pres">
      <dgm:prSet presAssocID="{89237384-2729-4757-A9E1-CD6EF0385592}" presName="horz1" presStyleCnt="0"/>
      <dgm:spPr/>
    </dgm:pt>
    <dgm:pt modelId="{3707A051-7C33-4BD8-9F18-A822F96544F4}" type="pres">
      <dgm:prSet presAssocID="{89237384-2729-4757-A9E1-CD6EF0385592}" presName="tx1" presStyleLbl="revTx" presStyleIdx="6" presStyleCnt="15"/>
      <dgm:spPr/>
      <dgm:t>
        <a:bodyPr/>
        <a:lstStyle/>
        <a:p>
          <a:endParaRPr lang="zh-CN" altLang="en-US"/>
        </a:p>
      </dgm:t>
    </dgm:pt>
    <dgm:pt modelId="{23E8E620-B26B-4A2B-852A-FEEE052B94E7}" type="pres">
      <dgm:prSet presAssocID="{89237384-2729-4757-A9E1-CD6EF0385592}" presName="vert1" presStyleCnt="0"/>
      <dgm:spPr/>
    </dgm:pt>
    <dgm:pt modelId="{189A63E0-E093-41E2-B9F3-8FAE0D8515A6}" type="pres">
      <dgm:prSet presAssocID="{88C4AE80-C8FC-41A4-AB06-D0A5C8E42490}" presName="vertSpace2a" presStyleCnt="0"/>
      <dgm:spPr/>
    </dgm:pt>
    <dgm:pt modelId="{EE81AB7F-DB19-4BC9-A2A7-E921AA8D44B1}" type="pres">
      <dgm:prSet presAssocID="{88C4AE80-C8FC-41A4-AB06-D0A5C8E42490}" presName="horz2" presStyleCnt="0"/>
      <dgm:spPr/>
    </dgm:pt>
    <dgm:pt modelId="{DA6DDCC5-05F7-4CA7-B06B-7765B516C544}" type="pres">
      <dgm:prSet presAssocID="{88C4AE80-C8FC-41A4-AB06-D0A5C8E42490}" presName="horzSpace2" presStyleCnt="0"/>
      <dgm:spPr/>
    </dgm:pt>
    <dgm:pt modelId="{5859968A-D303-4A63-83AB-471B46AEF549}" type="pres">
      <dgm:prSet presAssocID="{88C4AE80-C8FC-41A4-AB06-D0A5C8E42490}" presName="tx2" presStyleLbl="revTx" presStyleIdx="7" presStyleCnt="15"/>
      <dgm:spPr/>
      <dgm:t>
        <a:bodyPr/>
        <a:lstStyle/>
        <a:p>
          <a:endParaRPr lang="zh-CN" altLang="en-US"/>
        </a:p>
      </dgm:t>
    </dgm:pt>
    <dgm:pt modelId="{17D0023D-652F-4564-A76D-A8EE842A7976}" type="pres">
      <dgm:prSet presAssocID="{88C4AE80-C8FC-41A4-AB06-D0A5C8E42490}" presName="vert2" presStyleCnt="0"/>
      <dgm:spPr/>
    </dgm:pt>
    <dgm:pt modelId="{9D8A8681-CBC9-4D1D-AB0D-3521594DA8D1}" type="pres">
      <dgm:prSet presAssocID="{88C4AE80-C8FC-41A4-AB06-D0A5C8E42490}" presName="thinLine2b" presStyleLbl="callout" presStyleIdx="4" presStyleCnt="10"/>
      <dgm:spPr/>
    </dgm:pt>
    <dgm:pt modelId="{98726004-1A52-4BA2-A0C5-495A5E282876}" type="pres">
      <dgm:prSet presAssocID="{88C4AE80-C8FC-41A4-AB06-D0A5C8E42490}" presName="vertSpace2b" presStyleCnt="0"/>
      <dgm:spPr/>
    </dgm:pt>
    <dgm:pt modelId="{95A10467-648C-48DB-9211-CECEB210F8B4}" type="pres">
      <dgm:prSet presAssocID="{F9F40DBB-04ED-4801-98B4-02E02C2E6F85}" presName="horz2" presStyleCnt="0"/>
      <dgm:spPr/>
    </dgm:pt>
    <dgm:pt modelId="{D3A6C1A3-8780-4161-9D52-2CEE8643BD2F}" type="pres">
      <dgm:prSet presAssocID="{F9F40DBB-04ED-4801-98B4-02E02C2E6F85}" presName="horzSpace2" presStyleCnt="0"/>
      <dgm:spPr/>
    </dgm:pt>
    <dgm:pt modelId="{F373A21E-25F1-4B75-A706-7DC41D73610F}" type="pres">
      <dgm:prSet presAssocID="{F9F40DBB-04ED-4801-98B4-02E02C2E6F85}" presName="tx2" presStyleLbl="revTx" presStyleIdx="8" presStyleCnt="15"/>
      <dgm:spPr/>
      <dgm:t>
        <a:bodyPr/>
        <a:lstStyle/>
        <a:p>
          <a:endParaRPr lang="zh-CN" altLang="en-US"/>
        </a:p>
      </dgm:t>
    </dgm:pt>
    <dgm:pt modelId="{BAE28B96-4629-4A23-9764-9BEAD0DF555B}" type="pres">
      <dgm:prSet presAssocID="{F9F40DBB-04ED-4801-98B4-02E02C2E6F85}" presName="vert2" presStyleCnt="0"/>
      <dgm:spPr/>
    </dgm:pt>
    <dgm:pt modelId="{C812647D-36C6-4007-81ED-C0E4DBF68C28}" type="pres">
      <dgm:prSet presAssocID="{F9F40DBB-04ED-4801-98B4-02E02C2E6F85}" presName="thinLine2b" presStyleLbl="callout" presStyleIdx="5" presStyleCnt="10"/>
      <dgm:spPr/>
    </dgm:pt>
    <dgm:pt modelId="{698A2DAF-2B0C-4F15-B124-9C0EB3CC3A7F}" type="pres">
      <dgm:prSet presAssocID="{F9F40DBB-04ED-4801-98B4-02E02C2E6F85}" presName="vertSpace2b" presStyleCnt="0"/>
      <dgm:spPr/>
    </dgm:pt>
    <dgm:pt modelId="{FFAD0BA4-BBE2-45E2-A4A4-433298FEDC58}" type="pres">
      <dgm:prSet presAssocID="{E2181CCA-B19C-437F-B73D-A4BE5342D75C}" presName="thickLine" presStyleLbl="alignNode1" presStyleIdx="3" presStyleCnt="5"/>
      <dgm:spPr/>
    </dgm:pt>
    <dgm:pt modelId="{461D18A4-97ED-4E87-B35D-4F162B67A1F9}" type="pres">
      <dgm:prSet presAssocID="{E2181CCA-B19C-437F-B73D-A4BE5342D75C}" presName="horz1" presStyleCnt="0"/>
      <dgm:spPr/>
    </dgm:pt>
    <dgm:pt modelId="{A2C34524-B4DB-4099-A645-5D4B45EA5451}" type="pres">
      <dgm:prSet presAssocID="{E2181CCA-B19C-437F-B73D-A4BE5342D75C}" presName="tx1" presStyleLbl="revTx" presStyleIdx="9" presStyleCnt="15"/>
      <dgm:spPr/>
      <dgm:t>
        <a:bodyPr/>
        <a:lstStyle/>
        <a:p>
          <a:endParaRPr lang="zh-CN" altLang="en-US"/>
        </a:p>
      </dgm:t>
    </dgm:pt>
    <dgm:pt modelId="{6BB09C34-8288-4C2A-9D66-4B97AAFB63CB}" type="pres">
      <dgm:prSet presAssocID="{E2181CCA-B19C-437F-B73D-A4BE5342D75C}" presName="vert1" presStyleCnt="0"/>
      <dgm:spPr/>
    </dgm:pt>
    <dgm:pt modelId="{2C670663-5618-4556-95EB-D593F6952008}" type="pres">
      <dgm:prSet presAssocID="{DA3EAA99-803B-4F91-9C7D-7C94FAAC59A1}" presName="vertSpace2a" presStyleCnt="0"/>
      <dgm:spPr/>
    </dgm:pt>
    <dgm:pt modelId="{AC9A7A10-CD69-4008-8E52-AE096FB9EC9F}" type="pres">
      <dgm:prSet presAssocID="{DA3EAA99-803B-4F91-9C7D-7C94FAAC59A1}" presName="horz2" presStyleCnt="0"/>
      <dgm:spPr/>
    </dgm:pt>
    <dgm:pt modelId="{07B68984-F6B1-4956-A166-6ADBB6AC480D}" type="pres">
      <dgm:prSet presAssocID="{DA3EAA99-803B-4F91-9C7D-7C94FAAC59A1}" presName="horzSpace2" presStyleCnt="0"/>
      <dgm:spPr/>
    </dgm:pt>
    <dgm:pt modelId="{8080319E-7823-412C-AC29-CC42BFD6E222}" type="pres">
      <dgm:prSet presAssocID="{DA3EAA99-803B-4F91-9C7D-7C94FAAC59A1}" presName="tx2" presStyleLbl="revTx" presStyleIdx="10" presStyleCnt="15"/>
      <dgm:spPr/>
      <dgm:t>
        <a:bodyPr/>
        <a:lstStyle/>
        <a:p>
          <a:endParaRPr lang="zh-CN" altLang="en-US"/>
        </a:p>
      </dgm:t>
    </dgm:pt>
    <dgm:pt modelId="{EA2A5283-C874-4827-833D-61F3B38390D7}" type="pres">
      <dgm:prSet presAssocID="{DA3EAA99-803B-4F91-9C7D-7C94FAAC59A1}" presName="vert2" presStyleCnt="0"/>
      <dgm:spPr/>
    </dgm:pt>
    <dgm:pt modelId="{74C41D7F-B99B-4FC4-9F39-AD71735CA19E}" type="pres">
      <dgm:prSet presAssocID="{DA3EAA99-803B-4F91-9C7D-7C94FAAC59A1}" presName="thinLine2b" presStyleLbl="callout" presStyleIdx="6" presStyleCnt="10"/>
      <dgm:spPr/>
    </dgm:pt>
    <dgm:pt modelId="{1396D247-6D76-4483-914B-0C075ADD2D22}" type="pres">
      <dgm:prSet presAssocID="{DA3EAA99-803B-4F91-9C7D-7C94FAAC59A1}" presName="vertSpace2b" presStyleCnt="0"/>
      <dgm:spPr/>
    </dgm:pt>
    <dgm:pt modelId="{85A349EB-5780-40C1-B0DE-0F13350DAD98}" type="pres">
      <dgm:prSet presAssocID="{1C72AA08-680B-4DD2-B10B-AA87FACC978F}" presName="horz2" presStyleCnt="0"/>
      <dgm:spPr/>
    </dgm:pt>
    <dgm:pt modelId="{2F8A5A14-1F86-43DC-91A1-9595A4D44FDB}" type="pres">
      <dgm:prSet presAssocID="{1C72AA08-680B-4DD2-B10B-AA87FACC978F}" presName="horzSpace2" presStyleCnt="0"/>
      <dgm:spPr/>
    </dgm:pt>
    <dgm:pt modelId="{7D956DCE-7B75-452F-A422-DBD82B5B4BF4}" type="pres">
      <dgm:prSet presAssocID="{1C72AA08-680B-4DD2-B10B-AA87FACC978F}" presName="tx2" presStyleLbl="revTx" presStyleIdx="11" presStyleCnt="15"/>
      <dgm:spPr/>
      <dgm:t>
        <a:bodyPr/>
        <a:lstStyle/>
        <a:p>
          <a:endParaRPr lang="zh-CN" altLang="en-US"/>
        </a:p>
      </dgm:t>
    </dgm:pt>
    <dgm:pt modelId="{0C6EB0A4-8C46-4435-9C1E-D62EA4DC8906}" type="pres">
      <dgm:prSet presAssocID="{1C72AA08-680B-4DD2-B10B-AA87FACC978F}" presName="vert2" presStyleCnt="0"/>
      <dgm:spPr/>
    </dgm:pt>
    <dgm:pt modelId="{9F14DAD1-E8CD-4DE5-AA74-8B977255674D}" type="pres">
      <dgm:prSet presAssocID="{1C72AA08-680B-4DD2-B10B-AA87FACC978F}" presName="thinLine2b" presStyleLbl="callout" presStyleIdx="7" presStyleCnt="10"/>
      <dgm:spPr/>
    </dgm:pt>
    <dgm:pt modelId="{B961107C-1E39-49F0-94AA-90203AD6C7DD}" type="pres">
      <dgm:prSet presAssocID="{1C72AA08-680B-4DD2-B10B-AA87FACC978F}" presName="vertSpace2b" presStyleCnt="0"/>
      <dgm:spPr/>
    </dgm:pt>
    <dgm:pt modelId="{FC970E3E-77EF-43BC-87F2-9AC2CA838BC4}" type="pres">
      <dgm:prSet presAssocID="{5547561F-19BC-45A6-9F68-4C3EC23EC0F2}" presName="thickLine" presStyleLbl="alignNode1" presStyleIdx="4" presStyleCnt="5"/>
      <dgm:spPr/>
    </dgm:pt>
    <dgm:pt modelId="{EF79016E-3925-4BE1-B9A6-326F8C5FC000}" type="pres">
      <dgm:prSet presAssocID="{5547561F-19BC-45A6-9F68-4C3EC23EC0F2}" presName="horz1" presStyleCnt="0"/>
      <dgm:spPr/>
    </dgm:pt>
    <dgm:pt modelId="{1B1E7CF9-EAE6-47DD-AD06-FC7AA5EA8F66}" type="pres">
      <dgm:prSet presAssocID="{5547561F-19BC-45A6-9F68-4C3EC23EC0F2}" presName="tx1" presStyleLbl="revTx" presStyleIdx="12" presStyleCnt="15"/>
      <dgm:spPr/>
      <dgm:t>
        <a:bodyPr/>
        <a:lstStyle/>
        <a:p>
          <a:endParaRPr lang="zh-CN" altLang="en-US"/>
        </a:p>
      </dgm:t>
    </dgm:pt>
    <dgm:pt modelId="{D02A82AE-AE71-4C31-B855-8CEFBD5EA4CE}" type="pres">
      <dgm:prSet presAssocID="{5547561F-19BC-45A6-9F68-4C3EC23EC0F2}" presName="vert1" presStyleCnt="0"/>
      <dgm:spPr/>
    </dgm:pt>
    <dgm:pt modelId="{C60ACE8B-7513-4E84-A687-783699D9014B}" type="pres">
      <dgm:prSet presAssocID="{E7D25C2C-8F89-499A-80FA-5557E5D3888B}" presName="vertSpace2a" presStyleCnt="0"/>
      <dgm:spPr/>
    </dgm:pt>
    <dgm:pt modelId="{09B597BB-6A17-48AF-9D3D-976E6AF0A9E0}" type="pres">
      <dgm:prSet presAssocID="{E7D25C2C-8F89-499A-80FA-5557E5D3888B}" presName="horz2" presStyleCnt="0"/>
      <dgm:spPr/>
    </dgm:pt>
    <dgm:pt modelId="{85603396-2E15-4C5F-B100-23D81A681920}" type="pres">
      <dgm:prSet presAssocID="{E7D25C2C-8F89-499A-80FA-5557E5D3888B}" presName="horzSpace2" presStyleCnt="0"/>
      <dgm:spPr/>
    </dgm:pt>
    <dgm:pt modelId="{F1507D91-1F92-4209-BAF0-AC2313B4865B}" type="pres">
      <dgm:prSet presAssocID="{E7D25C2C-8F89-499A-80FA-5557E5D3888B}" presName="tx2" presStyleLbl="revTx" presStyleIdx="13" presStyleCnt="15"/>
      <dgm:spPr/>
      <dgm:t>
        <a:bodyPr/>
        <a:lstStyle/>
        <a:p>
          <a:endParaRPr lang="zh-CN" altLang="en-US"/>
        </a:p>
      </dgm:t>
    </dgm:pt>
    <dgm:pt modelId="{42406E14-D984-4624-9332-75EEFCD5F670}" type="pres">
      <dgm:prSet presAssocID="{E7D25C2C-8F89-499A-80FA-5557E5D3888B}" presName="vert2" presStyleCnt="0"/>
      <dgm:spPr/>
    </dgm:pt>
    <dgm:pt modelId="{F5CC4526-2BE4-4EFF-B298-512ED41399FA}" type="pres">
      <dgm:prSet presAssocID="{E7D25C2C-8F89-499A-80FA-5557E5D3888B}" presName="thinLine2b" presStyleLbl="callout" presStyleIdx="8" presStyleCnt="10"/>
      <dgm:spPr/>
    </dgm:pt>
    <dgm:pt modelId="{BA9C65F6-3617-49D5-9160-118A05736B65}" type="pres">
      <dgm:prSet presAssocID="{E7D25C2C-8F89-499A-80FA-5557E5D3888B}" presName="vertSpace2b" presStyleCnt="0"/>
      <dgm:spPr/>
    </dgm:pt>
    <dgm:pt modelId="{F2EFDC63-CBBF-4E63-901D-1A60DDF7C15D}" type="pres">
      <dgm:prSet presAssocID="{F02CCDBB-493D-4390-81E8-CA80457C9685}" presName="horz2" presStyleCnt="0"/>
      <dgm:spPr/>
    </dgm:pt>
    <dgm:pt modelId="{A0747546-489E-41F3-8DBD-EC371DADB71E}" type="pres">
      <dgm:prSet presAssocID="{F02CCDBB-493D-4390-81E8-CA80457C9685}" presName="horzSpace2" presStyleCnt="0"/>
      <dgm:spPr/>
    </dgm:pt>
    <dgm:pt modelId="{D0B1C342-0BE6-4E78-977C-27439C63ECF2}" type="pres">
      <dgm:prSet presAssocID="{F02CCDBB-493D-4390-81E8-CA80457C9685}" presName="tx2" presStyleLbl="revTx" presStyleIdx="14" presStyleCnt="15"/>
      <dgm:spPr/>
      <dgm:t>
        <a:bodyPr/>
        <a:lstStyle/>
        <a:p>
          <a:endParaRPr lang="zh-CN" altLang="en-US"/>
        </a:p>
      </dgm:t>
    </dgm:pt>
    <dgm:pt modelId="{A14E62DA-BE13-46E4-9B9D-8657085DD355}" type="pres">
      <dgm:prSet presAssocID="{F02CCDBB-493D-4390-81E8-CA80457C9685}" presName="vert2" presStyleCnt="0"/>
      <dgm:spPr/>
    </dgm:pt>
    <dgm:pt modelId="{286F5F58-4B8C-4B0E-9E35-808326E85368}" type="pres">
      <dgm:prSet presAssocID="{F02CCDBB-493D-4390-81E8-CA80457C9685}" presName="thinLine2b" presStyleLbl="callout" presStyleIdx="9" presStyleCnt="10"/>
      <dgm:spPr/>
    </dgm:pt>
    <dgm:pt modelId="{5470235C-94D5-4230-AE7B-BF148605911A}" type="pres">
      <dgm:prSet presAssocID="{F02CCDBB-493D-4390-81E8-CA80457C9685}" presName="vertSpace2b" presStyleCnt="0"/>
      <dgm:spPr/>
    </dgm:pt>
  </dgm:ptLst>
  <dgm:cxnLst>
    <dgm:cxn modelId="{441DDB77-6919-406D-BEC3-34B3579B03CC}" srcId="{89237384-2729-4757-A9E1-CD6EF0385592}" destId="{88C4AE80-C8FC-41A4-AB06-D0A5C8E42490}" srcOrd="0" destOrd="0" parTransId="{83C4EC8B-5112-4078-A236-27BA0CCCD42C}" sibTransId="{CF283B4A-C8A6-4FD5-A2BC-158D6CF4F6F2}"/>
    <dgm:cxn modelId="{115BB65F-F854-4827-BBD1-FBC0C316ED00}" srcId="{5547561F-19BC-45A6-9F68-4C3EC23EC0F2}" destId="{E7D25C2C-8F89-499A-80FA-5557E5D3888B}" srcOrd="0" destOrd="0" parTransId="{1987C761-3F4D-4BD2-90C7-7BE62BE6C47B}" sibTransId="{60F6C338-601A-45E5-BE44-4043BE6961F7}"/>
    <dgm:cxn modelId="{26C10CC3-3D74-40A1-9F10-E1F56D9FBAA6}" srcId="{36973325-81C6-4904-ADEC-DB63E9EB4E68}" destId="{E2181CCA-B19C-437F-B73D-A4BE5342D75C}" srcOrd="3" destOrd="0" parTransId="{30087E7D-C755-444B-8810-FE2B56D3A708}" sibTransId="{D0FCB88D-BC19-46FA-BB21-4E47B640759E}"/>
    <dgm:cxn modelId="{5B27137A-030F-4A64-B2AF-0DF429D6A711}" srcId="{27E7D683-DEC4-4F84-A355-5FD4E43B8F10}" destId="{5D39354B-C131-4D1C-A6FF-E8E5F946F86B}" srcOrd="0" destOrd="0" parTransId="{814FB568-09D5-4118-9FC0-1B9E543347DA}" sibTransId="{77FE5266-9E89-4F04-AE0D-5671CC92602E}"/>
    <dgm:cxn modelId="{18FC9AC7-AC36-458B-85E1-E7715569DF4F}" srcId="{36973325-81C6-4904-ADEC-DB63E9EB4E68}" destId="{89237384-2729-4757-A9E1-CD6EF0385592}" srcOrd="2" destOrd="0" parTransId="{7FB13823-A047-4C5A-9368-981CCD01878A}" sibTransId="{0E7DBB04-E58D-4627-B6EE-0D3283F3C8BF}"/>
    <dgm:cxn modelId="{F9D32B15-6384-4398-B16A-473B9D73C289}" type="presOf" srcId="{F02CCDBB-493D-4390-81E8-CA80457C9685}" destId="{D0B1C342-0BE6-4E78-977C-27439C63ECF2}" srcOrd="0" destOrd="0" presId="urn:microsoft.com/office/officeart/2008/layout/LinedList"/>
    <dgm:cxn modelId="{8D38200C-307B-48B0-836E-159E60D153CA}" srcId="{36973325-81C6-4904-ADEC-DB63E9EB4E68}" destId="{27E7D683-DEC4-4F84-A355-5FD4E43B8F10}" srcOrd="1" destOrd="0" parTransId="{5FCC1DD3-A857-4956-AC0B-962028206473}" sibTransId="{507427C0-58EF-49B8-88AA-5D10F81B99A3}"/>
    <dgm:cxn modelId="{24855C49-3F1F-47CB-9C52-B76A6D7C5625}" type="presOf" srcId="{E7D25C2C-8F89-499A-80FA-5557E5D3888B}" destId="{F1507D91-1F92-4209-BAF0-AC2313B4865B}" srcOrd="0" destOrd="0" presId="urn:microsoft.com/office/officeart/2008/layout/LinedList"/>
    <dgm:cxn modelId="{BBEDB9E3-A023-4FA4-A0A8-7474593E780D}" srcId="{E124A58E-CD6F-4D95-B967-E9418072F97B}" destId="{9A39F334-086A-4150-BA63-8CE1F0176024}" srcOrd="1" destOrd="0" parTransId="{F7F0871C-330C-4D6E-AA71-AD2BB29A3024}" sibTransId="{76AB9594-4B4B-47E7-BBA5-CA2047F66D76}"/>
    <dgm:cxn modelId="{F2F44F60-2795-42E7-ADC0-34878C0C031A}" type="presOf" srcId="{FBFB0E77-F343-4269-8C9D-97F32FC8B9B9}" destId="{29755048-933B-4838-84A8-59284ADFDF64}" srcOrd="0" destOrd="0" presId="urn:microsoft.com/office/officeart/2008/layout/LinedList"/>
    <dgm:cxn modelId="{35EB6C42-336A-4804-8140-E7C273FE2258}" srcId="{5547561F-19BC-45A6-9F68-4C3EC23EC0F2}" destId="{F02CCDBB-493D-4390-81E8-CA80457C9685}" srcOrd="1" destOrd="0" parTransId="{091D365E-7BE6-433C-9249-2C956E3F2950}" sibTransId="{A0C6DD10-4017-4ED0-A088-4D8199D0D87A}"/>
    <dgm:cxn modelId="{7C430720-B7A9-4FAC-8E60-39F9D4311201}" type="presOf" srcId="{5D39354B-C131-4D1C-A6FF-E8E5F946F86B}" destId="{B65FBBEF-6B65-453B-B923-D0698CDF1F3A}" srcOrd="0" destOrd="0" presId="urn:microsoft.com/office/officeart/2008/layout/LinedList"/>
    <dgm:cxn modelId="{6B4A29B0-A085-4DE4-984E-9A5A88F5D1E2}" type="presOf" srcId="{09A81191-7042-4ED6-AC04-05A5CD587E7A}" destId="{F4B1ACBB-9670-4841-A43F-3B3C2096513D}" srcOrd="0" destOrd="0" presId="urn:microsoft.com/office/officeart/2008/layout/LinedList"/>
    <dgm:cxn modelId="{3911ED1B-C6B8-44BB-BE0C-CB7AE3A0A4FE}" type="presOf" srcId="{89237384-2729-4757-A9E1-CD6EF0385592}" destId="{3707A051-7C33-4BD8-9F18-A822F96544F4}" srcOrd="0" destOrd="0" presId="urn:microsoft.com/office/officeart/2008/layout/LinedList"/>
    <dgm:cxn modelId="{A15BAA1D-C8E4-4AF2-BDA4-68FFF7DBB09E}" srcId="{27E7D683-DEC4-4F84-A355-5FD4E43B8F10}" destId="{FBFB0E77-F343-4269-8C9D-97F32FC8B9B9}" srcOrd="1" destOrd="0" parTransId="{75CCC1D3-406A-468E-87F9-2BB27D867764}" sibTransId="{DE15029F-0591-40A4-A4C7-082008118E60}"/>
    <dgm:cxn modelId="{F61BF860-AB4A-435B-A17C-C10CD6C24976}" type="presOf" srcId="{27E7D683-DEC4-4F84-A355-5FD4E43B8F10}" destId="{8F34660E-AB49-49FF-A1DE-84CAC6B27717}" srcOrd="0" destOrd="0" presId="urn:microsoft.com/office/officeart/2008/layout/LinedList"/>
    <dgm:cxn modelId="{D404F791-77A0-42BA-B2AA-8031D279B7A5}" srcId="{89237384-2729-4757-A9E1-CD6EF0385592}" destId="{F9F40DBB-04ED-4801-98B4-02E02C2E6F85}" srcOrd="1" destOrd="0" parTransId="{D89632CE-5A4E-4FCD-99A6-B5AB62534020}" sibTransId="{93F6038E-7311-47E2-BBBA-7DB840E38BCC}"/>
    <dgm:cxn modelId="{D8DD899A-11ED-4640-9711-5A680115D9FB}" srcId="{E2181CCA-B19C-437F-B73D-A4BE5342D75C}" destId="{DA3EAA99-803B-4F91-9C7D-7C94FAAC59A1}" srcOrd="0" destOrd="0" parTransId="{6704D74F-D557-4423-9E54-D9AD14C464C6}" sibTransId="{4C13E772-7F41-4FA0-B4AA-EDB114AA00B9}"/>
    <dgm:cxn modelId="{E1814FA2-F7C9-4B2A-8BC9-2C48C156B2A0}" type="presOf" srcId="{E124A58E-CD6F-4D95-B967-E9418072F97B}" destId="{733812AB-3A40-47F8-98CC-1AEF4C3C51A0}" srcOrd="0" destOrd="0" presId="urn:microsoft.com/office/officeart/2008/layout/LinedList"/>
    <dgm:cxn modelId="{E266FFFB-6DBB-4FFA-9A9A-E934151A8ED2}" type="presOf" srcId="{F9F40DBB-04ED-4801-98B4-02E02C2E6F85}" destId="{F373A21E-25F1-4B75-A706-7DC41D73610F}" srcOrd="0" destOrd="0" presId="urn:microsoft.com/office/officeart/2008/layout/LinedList"/>
    <dgm:cxn modelId="{6D7C256B-EB2C-4F05-9D99-3E335F9E7CDA}" type="presOf" srcId="{DA3EAA99-803B-4F91-9C7D-7C94FAAC59A1}" destId="{8080319E-7823-412C-AC29-CC42BFD6E222}" srcOrd="0" destOrd="0" presId="urn:microsoft.com/office/officeart/2008/layout/LinedList"/>
    <dgm:cxn modelId="{5DAB45A4-DD82-45F8-AC11-E0252661C0D9}" srcId="{36973325-81C6-4904-ADEC-DB63E9EB4E68}" destId="{5547561F-19BC-45A6-9F68-4C3EC23EC0F2}" srcOrd="4" destOrd="0" parTransId="{ADCDCAF8-0C4E-4B2B-84DC-9B60AEFE457D}" sibTransId="{51BAC49C-0A9E-4FFC-9A8C-3098CC4EF018}"/>
    <dgm:cxn modelId="{A6D450D1-3693-410B-81E9-7020DC2D583F}" type="presOf" srcId="{9A39F334-086A-4150-BA63-8CE1F0176024}" destId="{4AB563F7-3DDF-49D0-86E9-A30655BDF963}" srcOrd="0" destOrd="0" presId="urn:microsoft.com/office/officeart/2008/layout/LinedList"/>
    <dgm:cxn modelId="{1614D98D-606A-498C-83F8-A43442FB8E12}" type="presOf" srcId="{88C4AE80-C8FC-41A4-AB06-D0A5C8E42490}" destId="{5859968A-D303-4A63-83AB-471B46AEF549}" srcOrd="0" destOrd="0" presId="urn:microsoft.com/office/officeart/2008/layout/LinedList"/>
    <dgm:cxn modelId="{92E80930-01E8-4332-8F80-06624F722C1B}" srcId="{E2181CCA-B19C-437F-B73D-A4BE5342D75C}" destId="{1C72AA08-680B-4DD2-B10B-AA87FACC978F}" srcOrd="1" destOrd="0" parTransId="{CE463C4E-68AE-42F3-B232-746F9C73B15D}" sibTransId="{2365180E-EF95-4DC2-B895-D800533ADE85}"/>
    <dgm:cxn modelId="{F43D0F19-81D1-435E-AAE6-6F4C7D155B41}" type="presOf" srcId="{5547561F-19BC-45A6-9F68-4C3EC23EC0F2}" destId="{1B1E7CF9-EAE6-47DD-AD06-FC7AA5EA8F66}" srcOrd="0" destOrd="0" presId="urn:microsoft.com/office/officeart/2008/layout/LinedList"/>
    <dgm:cxn modelId="{A59C589C-4862-4F3F-9CAB-289739D80505}" srcId="{E124A58E-CD6F-4D95-B967-E9418072F97B}" destId="{09A81191-7042-4ED6-AC04-05A5CD587E7A}" srcOrd="0" destOrd="0" parTransId="{9A24CC7A-7AAD-4BFF-A5FA-507FEEA9A09D}" sibTransId="{83278D98-37DD-453B-B724-CA3A6E9887A4}"/>
    <dgm:cxn modelId="{D08FBD1D-25B9-4F58-B0D4-2B75567482F2}" type="presOf" srcId="{36973325-81C6-4904-ADEC-DB63E9EB4E68}" destId="{C79C07E5-75D3-434E-8FF8-F642301F3C07}" srcOrd="0" destOrd="0" presId="urn:microsoft.com/office/officeart/2008/layout/LinedList"/>
    <dgm:cxn modelId="{EA7ACC88-FF10-41AC-B53A-AE7FB13E4CF3}" type="presOf" srcId="{1C72AA08-680B-4DD2-B10B-AA87FACC978F}" destId="{7D956DCE-7B75-452F-A422-DBD82B5B4BF4}" srcOrd="0" destOrd="0" presId="urn:microsoft.com/office/officeart/2008/layout/LinedList"/>
    <dgm:cxn modelId="{5E229FB2-E0C0-4CF6-8364-34AD37C53195}" srcId="{36973325-81C6-4904-ADEC-DB63E9EB4E68}" destId="{E124A58E-CD6F-4D95-B967-E9418072F97B}" srcOrd="0" destOrd="0" parTransId="{921D6AC7-A1A5-47A4-A291-EFC80A4A0A72}" sibTransId="{EFE3A52C-DEBD-4563-8CEB-B817BF57A7A1}"/>
    <dgm:cxn modelId="{51F28013-D13C-45F9-910C-E0FABA405F0D}" type="presOf" srcId="{E2181CCA-B19C-437F-B73D-A4BE5342D75C}" destId="{A2C34524-B4DB-4099-A645-5D4B45EA5451}" srcOrd="0" destOrd="0" presId="urn:microsoft.com/office/officeart/2008/layout/LinedList"/>
    <dgm:cxn modelId="{79FBA109-F7A8-429B-85FE-B6108CA70863}" type="presParOf" srcId="{C79C07E5-75D3-434E-8FF8-F642301F3C07}" destId="{3A1FD67C-6429-428E-8BB9-D7F2DE647056}" srcOrd="0" destOrd="0" presId="urn:microsoft.com/office/officeart/2008/layout/LinedList"/>
    <dgm:cxn modelId="{EB6B2B67-7001-4104-A0A7-A72DBFBD6534}" type="presParOf" srcId="{C79C07E5-75D3-434E-8FF8-F642301F3C07}" destId="{AA80F06F-35C1-4BA6-A0EA-2A826C0B5437}" srcOrd="1" destOrd="0" presId="urn:microsoft.com/office/officeart/2008/layout/LinedList"/>
    <dgm:cxn modelId="{BBE54370-7040-4074-BAF8-29FFFFE60A5B}" type="presParOf" srcId="{AA80F06F-35C1-4BA6-A0EA-2A826C0B5437}" destId="{733812AB-3A40-47F8-98CC-1AEF4C3C51A0}" srcOrd="0" destOrd="0" presId="urn:microsoft.com/office/officeart/2008/layout/LinedList"/>
    <dgm:cxn modelId="{E9E28396-F6B3-4D0C-ADD5-A60D486ED728}" type="presParOf" srcId="{AA80F06F-35C1-4BA6-A0EA-2A826C0B5437}" destId="{77F7A85A-5DDF-467E-BE53-61BC5E9ED9BD}" srcOrd="1" destOrd="0" presId="urn:microsoft.com/office/officeart/2008/layout/LinedList"/>
    <dgm:cxn modelId="{9707F2EB-F767-4982-99A4-EADECD4A7A56}" type="presParOf" srcId="{77F7A85A-5DDF-467E-BE53-61BC5E9ED9BD}" destId="{6A6D3E5A-37C5-489C-AB5B-AF2E060D2FB8}" srcOrd="0" destOrd="0" presId="urn:microsoft.com/office/officeart/2008/layout/LinedList"/>
    <dgm:cxn modelId="{702E9382-CB3C-4BC6-8FFD-B3E8E96C1031}" type="presParOf" srcId="{77F7A85A-5DDF-467E-BE53-61BC5E9ED9BD}" destId="{890FC271-FA16-4706-A5ED-90493CF0DEFB}" srcOrd="1" destOrd="0" presId="urn:microsoft.com/office/officeart/2008/layout/LinedList"/>
    <dgm:cxn modelId="{5A60B099-1D77-416C-9AC4-19505A51A524}" type="presParOf" srcId="{890FC271-FA16-4706-A5ED-90493CF0DEFB}" destId="{41A430A8-8409-4EF5-BBF6-CCEF000F8687}" srcOrd="0" destOrd="0" presId="urn:microsoft.com/office/officeart/2008/layout/LinedList"/>
    <dgm:cxn modelId="{047B43B9-80A7-48B0-A5A1-32D115D81933}" type="presParOf" srcId="{890FC271-FA16-4706-A5ED-90493CF0DEFB}" destId="{F4B1ACBB-9670-4841-A43F-3B3C2096513D}" srcOrd="1" destOrd="0" presId="urn:microsoft.com/office/officeart/2008/layout/LinedList"/>
    <dgm:cxn modelId="{184D4E8D-F301-499C-B33B-F122B7607D6D}" type="presParOf" srcId="{890FC271-FA16-4706-A5ED-90493CF0DEFB}" destId="{11891B38-B71C-4C77-9A3F-28B82918E2BF}" srcOrd="2" destOrd="0" presId="urn:microsoft.com/office/officeart/2008/layout/LinedList"/>
    <dgm:cxn modelId="{C38188C2-4DC5-4EB9-95AE-A8BA1ADEC6F0}" type="presParOf" srcId="{77F7A85A-5DDF-467E-BE53-61BC5E9ED9BD}" destId="{62DA8211-22F7-4EF7-BB02-BE438D2E14DB}" srcOrd="2" destOrd="0" presId="urn:microsoft.com/office/officeart/2008/layout/LinedList"/>
    <dgm:cxn modelId="{29DFF34F-A499-4D08-8733-496C90B3FEE1}" type="presParOf" srcId="{77F7A85A-5DDF-467E-BE53-61BC5E9ED9BD}" destId="{B463FE18-210B-4285-9C57-D15BCC6D96B7}" srcOrd="3" destOrd="0" presId="urn:microsoft.com/office/officeart/2008/layout/LinedList"/>
    <dgm:cxn modelId="{151DC050-57F3-437E-BF34-89BA5DF1E91C}" type="presParOf" srcId="{77F7A85A-5DDF-467E-BE53-61BC5E9ED9BD}" destId="{9CF7058E-84F6-4125-9D15-3B3AD81A48E4}" srcOrd="4" destOrd="0" presId="urn:microsoft.com/office/officeart/2008/layout/LinedList"/>
    <dgm:cxn modelId="{96F15C2A-7AE8-4123-8B1C-378755B502FB}" type="presParOf" srcId="{9CF7058E-84F6-4125-9D15-3B3AD81A48E4}" destId="{13324A86-A61C-4F19-AAB0-4B25602C128B}" srcOrd="0" destOrd="0" presId="urn:microsoft.com/office/officeart/2008/layout/LinedList"/>
    <dgm:cxn modelId="{EAA771DC-C4B6-433C-BBC6-EB1309DD67A6}" type="presParOf" srcId="{9CF7058E-84F6-4125-9D15-3B3AD81A48E4}" destId="{4AB563F7-3DDF-49D0-86E9-A30655BDF963}" srcOrd="1" destOrd="0" presId="urn:microsoft.com/office/officeart/2008/layout/LinedList"/>
    <dgm:cxn modelId="{275822ED-FEE3-4797-80A9-D49CD6DD43F7}" type="presParOf" srcId="{9CF7058E-84F6-4125-9D15-3B3AD81A48E4}" destId="{A7A310B0-3069-478A-90B2-0DD1473F6F38}" srcOrd="2" destOrd="0" presId="urn:microsoft.com/office/officeart/2008/layout/LinedList"/>
    <dgm:cxn modelId="{5F9963BA-CADA-4203-A83F-4CE4594E3D8E}" type="presParOf" srcId="{77F7A85A-5DDF-467E-BE53-61BC5E9ED9BD}" destId="{CA1AB87E-F5B5-4FD5-A6C6-75467A0762B2}" srcOrd="5" destOrd="0" presId="urn:microsoft.com/office/officeart/2008/layout/LinedList"/>
    <dgm:cxn modelId="{63D59670-98CB-49C6-8B3E-23AE7664EB1A}" type="presParOf" srcId="{77F7A85A-5DDF-467E-BE53-61BC5E9ED9BD}" destId="{15AF48D9-38B7-4338-906E-457DF13A12D7}" srcOrd="6" destOrd="0" presId="urn:microsoft.com/office/officeart/2008/layout/LinedList"/>
    <dgm:cxn modelId="{F4800FFE-3E80-481A-8A55-05BC8D84226D}" type="presParOf" srcId="{C79C07E5-75D3-434E-8FF8-F642301F3C07}" destId="{0534C955-15A0-4921-963B-5808391A49FD}" srcOrd="2" destOrd="0" presId="urn:microsoft.com/office/officeart/2008/layout/LinedList"/>
    <dgm:cxn modelId="{8016E6CB-4B10-4CB4-8D12-B195124CF587}" type="presParOf" srcId="{C79C07E5-75D3-434E-8FF8-F642301F3C07}" destId="{6378C4DB-EFEE-4F21-AEBD-B498C341E2B7}" srcOrd="3" destOrd="0" presId="urn:microsoft.com/office/officeart/2008/layout/LinedList"/>
    <dgm:cxn modelId="{1A250F7E-84B0-4E20-9A49-1EC1877C6477}" type="presParOf" srcId="{6378C4DB-EFEE-4F21-AEBD-B498C341E2B7}" destId="{8F34660E-AB49-49FF-A1DE-84CAC6B27717}" srcOrd="0" destOrd="0" presId="urn:microsoft.com/office/officeart/2008/layout/LinedList"/>
    <dgm:cxn modelId="{03B4A76E-4910-4B09-9772-F67AFC629575}" type="presParOf" srcId="{6378C4DB-EFEE-4F21-AEBD-B498C341E2B7}" destId="{E552ECE1-7C3F-46E6-BAC9-019ADF3F24A3}" srcOrd="1" destOrd="0" presId="urn:microsoft.com/office/officeart/2008/layout/LinedList"/>
    <dgm:cxn modelId="{B3A3CB4B-9333-4D5A-A466-7672033398CE}" type="presParOf" srcId="{E552ECE1-7C3F-46E6-BAC9-019ADF3F24A3}" destId="{78243FCF-4B45-427C-9FBF-5ED2AD40CC7E}" srcOrd="0" destOrd="0" presId="urn:microsoft.com/office/officeart/2008/layout/LinedList"/>
    <dgm:cxn modelId="{653CD437-6BAD-4A3A-86D5-C5F5C7EE8A2C}" type="presParOf" srcId="{E552ECE1-7C3F-46E6-BAC9-019ADF3F24A3}" destId="{7602B7D4-3154-4F52-A8A0-1F6E50C4A020}" srcOrd="1" destOrd="0" presId="urn:microsoft.com/office/officeart/2008/layout/LinedList"/>
    <dgm:cxn modelId="{7DA42DB0-E6FD-433D-AE53-92B516701FA4}" type="presParOf" srcId="{7602B7D4-3154-4F52-A8A0-1F6E50C4A020}" destId="{653EB1EC-6438-4D62-8DF8-12EB83D4D1F1}" srcOrd="0" destOrd="0" presId="urn:microsoft.com/office/officeart/2008/layout/LinedList"/>
    <dgm:cxn modelId="{9138596F-188D-4E40-99F9-CAE5483C7DBC}" type="presParOf" srcId="{7602B7D4-3154-4F52-A8A0-1F6E50C4A020}" destId="{B65FBBEF-6B65-453B-B923-D0698CDF1F3A}" srcOrd="1" destOrd="0" presId="urn:microsoft.com/office/officeart/2008/layout/LinedList"/>
    <dgm:cxn modelId="{9011DCE1-C376-4470-98C2-A0072207725B}" type="presParOf" srcId="{7602B7D4-3154-4F52-A8A0-1F6E50C4A020}" destId="{94C67A9F-2EB1-45DF-91C3-9688CAA8DA3C}" srcOrd="2" destOrd="0" presId="urn:microsoft.com/office/officeart/2008/layout/LinedList"/>
    <dgm:cxn modelId="{4A09E387-C28D-44F1-B528-71048FB22020}" type="presParOf" srcId="{E552ECE1-7C3F-46E6-BAC9-019ADF3F24A3}" destId="{99241C18-AFDB-4288-9219-0DFDEDCF850D}" srcOrd="2" destOrd="0" presId="urn:microsoft.com/office/officeart/2008/layout/LinedList"/>
    <dgm:cxn modelId="{FDD4E30A-A3E5-4378-BB10-B25FF143B568}" type="presParOf" srcId="{E552ECE1-7C3F-46E6-BAC9-019ADF3F24A3}" destId="{D5FE8CDC-D87E-4E11-8730-434493E2ED9B}" srcOrd="3" destOrd="0" presId="urn:microsoft.com/office/officeart/2008/layout/LinedList"/>
    <dgm:cxn modelId="{2FFB4595-1E9F-48B3-AEF8-06A256CA2D6F}" type="presParOf" srcId="{E552ECE1-7C3F-46E6-BAC9-019ADF3F24A3}" destId="{0286564D-F75F-48AA-8668-0369609CF914}" srcOrd="4" destOrd="0" presId="urn:microsoft.com/office/officeart/2008/layout/LinedList"/>
    <dgm:cxn modelId="{768D3DFB-5D6F-4550-897E-1960BDF5FFA3}" type="presParOf" srcId="{0286564D-F75F-48AA-8668-0369609CF914}" destId="{2AF9588A-3FF6-4E5D-842B-121795FF13CF}" srcOrd="0" destOrd="0" presId="urn:microsoft.com/office/officeart/2008/layout/LinedList"/>
    <dgm:cxn modelId="{49E6B615-46AA-46BE-9C81-7BCF7AD7672A}" type="presParOf" srcId="{0286564D-F75F-48AA-8668-0369609CF914}" destId="{29755048-933B-4838-84A8-59284ADFDF64}" srcOrd="1" destOrd="0" presId="urn:microsoft.com/office/officeart/2008/layout/LinedList"/>
    <dgm:cxn modelId="{72BEFB23-32D7-4D0D-AD92-B33E04F64D04}" type="presParOf" srcId="{0286564D-F75F-48AA-8668-0369609CF914}" destId="{68F817F2-7A18-4CE4-8AC3-7E574059A540}" srcOrd="2" destOrd="0" presId="urn:microsoft.com/office/officeart/2008/layout/LinedList"/>
    <dgm:cxn modelId="{95520474-C704-4541-A7EC-E5CEAEAE7CB6}" type="presParOf" srcId="{E552ECE1-7C3F-46E6-BAC9-019ADF3F24A3}" destId="{950BD82C-10F0-4668-851E-BA40F2E52EE6}" srcOrd="5" destOrd="0" presId="urn:microsoft.com/office/officeart/2008/layout/LinedList"/>
    <dgm:cxn modelId="{9413AF3B-440E-4A18-8A19-5C9D006A7076}" type="presParOf" srcId="{E552ECE1-7C3F-46E6-BAC9-019ADF3F24A3}" destId="{21FE1822-9073-47E3-B0BF-C03B8301F969}" srcOrd="6" destOrd="0" presId="urn:microsoft.com/office/officeart/2008/layout/LinedList"/>
    <dgm:cxn modelId="{0483203E-7FD2-445F-B7B7-AB9CC831976D}" type="presParOf" srcId="{C79C07E5-75D3-434E-8FF8-F642301F3C07}" destId="{1B59B6B1-F504-4EEA-B38D-195E0D26068A}" srcOrd="4" destOrd="0" presId="urn:microsoft.com/office/officeart/2008/layout/LinedList"/>
    <dgm:cxn modelId="{A6128901-11E9-4C9A-855C-EC2651857717}" type="presParOf" srcId="{C79C07E5-75D3-434E-8FF8-F642301F3C07}" destId="{3DD37F6A-3BC5-4435-A4FC-8855AD39DB10}" srcOrd="5" destOrd="0" presId="urn:microsoft.com/office/officeart/2008/layout/LinedList"/>
    <dgm:cxn modelId="{362E57CE-08B7-4863-A496-2BEF1B0CB447}" type="presParOf" srcId="{3DD37F6A-3BC5-4435-A4FC-8855AD39DB10}" destId="{3707A051-7C33-4BD8-9F18-A822F96544F4}" srcOrd="0" destOrd="0" presId="urn:microsoft.com/office/officeart/2008/layout/LinedList"/>
    <dgm:cxn modelId="{9C0946AD-A968-4F69-A9D1-71F9B83A7E48}" type="presParOf" srcId="{3DD37F6A-3BC5-4435-A4FC-8855AD39DB10}" destId="{23E8E620-B26B-4A2B-852A-FEEE052B94E7}" srcOrd="1" destOrd="0" presId="urn:microsoft.com/office/officeart/2008/layout/LinedList"/>
    <dgm:cxn modelId="{4DEEFD26-0F19-462B-93C9-D847AE07EBB4}" type="presParOf" srcId="{23E8E620-B26B-4A2B-852A-FEEE052B94E7}" destId="{189A63E0-E093-41E2-B9F3-8FAE0D8515A6}" srcOrd="0" destOrd="0" presId="urn:microsoft.com/office/officeart/2008/layout/LinedList"/>
    <dgm:cxn modelId="{6B198448-6CB7-4354-887F-B3D3A5215702}" type="presParOf" srcId="{23E8E620-B26B-4A2B-852A-FEEE052B94E7}" destId="{EE81AB7F-DB19-4BC9-A2A7-E921AA8D44B1}" srcOrd="1" destOrd="0" presId="urn:microsoft.com/office/officeart/2008/layout/LinedList"/>
    <dgm:cxn modelId="{02B57849-852C-4350-8C39-2CA0F17929C4}" type="presParOf" srcId="{EE81AB7F-DB19-4BC9-A2A7-E921AA8D44B1}" destId="{DA6DDCC5-05F7-4CA7-B06B-7765B516C544}" srcOrd="0" destOrd="0" presId="urn:microsoft.com/office/officeart/2008/layout/LinedList"/>
    <dgm:cxn modelId="{C8E71133-E223-44D0-9BC4-2B7BC688C715}" type="presParOf" srcId="{EE81AB7F-DB19-4BC9-A2A7-E921AA8D44B1}" destId="{5859968A-D303-4A63-83AB-471B46AEF549}" srcOrd="1" destOrd="0" presId="urn:microsoft.com/office/officeart/2008/layout/LinedList"/>
    <dgm:cxn modelId="{4A6F0AA7-CD79-46FC-BD91-8DEB555B960C}" type="presParOf" srcId="{EE81AB7F-DB19-4BC9-A2A7-E921AA8D44B1}" destId="{17D0023D-652F-4564-A76D-A8EE842A7976}" srcOrd="2" destOrd="0" presId="urn:microsoft.com/office/officeart/2008/layout/LinedList"/>
    <dgm:cxn modelId="{E68E5514-0022-4E67-BC93-B9B0CDE7CB6B}" type="presParOf" srcId="{23E8E620-B26B-4A2B-852A-FEEE052B94E7}" destId="{9D8A8681-CBC9-4D1D-AB0D-3521594DA8D1}" srcOrd="2" destOrd="0" presId="urn:microsoft.com/office/officeart/2008/layout/LinedList"/>
    <dgm:cxn modelId="{A0FA171A-D898-4ED2-BDD3-B0C67F61B1A3}" type="presParOf" srcId="{23E8E620-B26B-4A2B-852A-FEEE052B94E7}" destId="{98726004-1A52-4BA2-A0C5-495A5E282876}" srcOrd="3" destOrd="0" presId="urn:microsoft.com/office/officeart/2008/layout/LinedList"/>
    <dgm:cxn modelId="{EBBE8CE4-88B7-4949-9E00-E1E9BEA645CF}" type="presParOf" srcId="{23E8E620-B26B-4A2B-852A-FEEE052B94E7}" destId="{95A10467-648C-48DB-9211-CECEB210F8B4}" srcOrd="4" destOrd="0" presId="urn:microsoft.com/office/officeart/2008/layout/LinedList"/>
    <dgm:cxn modelId="{80E2809C-8B19-4B98-B42B-F84DB1BE0817}" type="presParOf" srcId="{95A10467-648C-48DB-9211-CECEB210F8B4}" destId="{D3A6C1A3-8780-4161-9D52-2CEE8643BD2F}" srcOrd="0" destOrd="0" presId="urn:microsoft.com/office/officeart/2008/layout/LinedList"/>
    <dgm:cxn modelId="{6FDBDA28-5752-44BD-80B9-E37805E3B3DE}" type="presParOf" srcId="{95A10467-648C-48DB-9211-CECEB210F8B4}" destId="{F373A21E-25F1-4B75-A706-7DC41D73610F}" srcOrd="1" destOrd="0" presId="urn:microsoft.com/office/officeart/2008/layout/LinedList"/>
    <dgm:cxn modelId="{C2F2C23A-2B6E-4F21-AA52-68CD4061ABDD}" type="presParOf" srcId="{95A10467-648C-48DB-9211-CECEB210F8B4}" destId="{BAE28B96-4629-4A23-9764-9BEAD0DF555B}" srcOrd="2" destOrd="0" presId="urn:microsoft.com/office/officeart/2008/layout/LinedList"/>
    <dgm:cxn modelId="{D82BCA08-51FB-428A-80FA-C9A09C610E42}" type="presParOf" srcId="{23E8E620-B26B-4A2B-852A-FEEE052B94E7}" destId="{C812647D-36C6-4007-81ED-C0E4DBF68C28}" srcOrd="5" destOrd="0" presId="urn:microsoft.com/office/officeart/2008/layout/LinedList"/>
    <dgm:cxn modelId="{7364BEAD-EC6D-42E1-ADB8-9B21E5E8CD48}" type="presParOf" srcId="{23E8E620-B26B-4A2B-852A-FEEE052B94E7}" destId="{698A2DAF-2B0C-4F15-B124-9C0EB3CC3A7F}" srcOrd="6" destOrd="0" presId="urn:microsoft.com/office/officeart/2008/layout/LinedList"/>
    <dgm:cxn modelId="{AAF4E355-8B1D-4CAA-B292-8D444CACAE56}" type="presParOf" srcId="{C79C07E5-75D3-434E-8FF8-F642301F3C07}" destId="{FFAD0BA4-BBE2-45E2-A4A4-433298FEDC58}" srcOrd="6" destOrd="0" presId="urn:microsoft.com/office/officeart/2008/layout/LinedList"/>
    <dgm:cxn modelId="{6551C70C-494B-4087-889A-09866EBE0EBF}" type="presParOf" srcId="{C79C07E5-75D3-434E-8FF8-F642301F3C07}" destId="{461D18A4-97ED-4E87-B35D-4F162B67A1F9}" srcOrd="7" destOrd="0" presId="urn:microsoft.com/office/officeart/2008/layout/LinedList"/>
    <dgm:cxn modelId="{8BA5E431-965B-45FF-8902-ACBF9CBD9E45}" type="presParOf" srcId="{461D18A4-97ED-4E87-B35D-4F162B67A1F9}" destId="{A2C34524-B4DB-4099-A645-5D4B45EA5451}" srcOrd="0" destOrd="0" presId="urn:microsoft.com/office/officeart/2008/layout/LinedList"/>
    <dgm:cxn modelId="{F3CCE081-703E-4B31-807D-7BE108A998AF}" type="presParOf" srcId="{461D18A4-97ED-4E87-B35D-4F162B67A1F9}" destId="{6BB09C34-8288-4C2A-9D66-4B97AAFB63CB}" srcOrd="1" destOrd="0" presId="urn:microsoft.com/office/officeart/2008/layout/LinedList"/>
    <dgm:cxn modelId="{60F208DD-69DE-4CFA-9EBA-5E02427537B6}" type="presParOf" srcId="{6BB09C34-8288-4C2A-9D66-4B97AAFB63CB}" destId="{2C670663-5618-4556-95EB-D593F6952008}" srcOrd="0" destOrd="0" presId="urn:microsoft.com/office/officeart/2008/layout/LinedList"/>
    <dgm:cxn modelId="{4C24FFF5-C15E-4E7F-8BF8-CBE71D2667CD}" type="presParOf" srcId="{6BB09C34-8288-4C2A-9D66-4B97AAFB63CB}" destId="{AC9A7A10-CD69-4008-8E52-AE096FB9EC9F}" srcOrd="1" destOrd="0" presId="urn:microsoft.com/office/officeart/2008/layout/LinedList"/>
    <dgm:cxn modelId="{8212263E-D2B7-4871-B77C-ABD9196E35EF}" type="presParOf" srcId="{AC9A7A10-CD69-4008-8E52-AE096FB9EC9F}" destId="{07B68984-F6B1-4956-A166-6ADBB6AC480D}" srcOrd="0" destOrd="0" presId="urn:microsoft.com/office/officeart/2008/layout/LinedList"/>
    <dgm:cxn modelId="{0B24FD7A-4AEA-4A57-8044-339C75D22654}" type="presParOf" srcId="{AC9A7A10-CD69-4008-8E52-AE096FB9EC9F}" destId="{8080319E-7823-412C-AC29-CC42BFD6E222}" srcOrd="1" destOrd="0" presId="urn:microsoft.com/office/officeart/2008/layout/LinedList"/>
    <dgm:cxn modelId="{EB8B6414-A730-428B-BCBA-18BEE3356C77}" type="presParOf" srcId="{AC9A7A10-CD69-4008-8E52-AE096FB9EC9F}" destId="{EA2A5283-C874-4827-833D-61F3B38390D7}" srcOrd="2" destOrd="0" presId="urn:microsoft.com/office/officeart/2008/layout/LinedList"/>
    <dgm:cxn modelId="{B313DDA1-76B5-42AF-AB78-F5A0D31BEF8A}" type="presParOf" srcId="{6BB09C34-8288-4C2A-9D66-4B97AAFB63CB}" destId="{74C41D7F-B99B-4FC4-9F39-AD71735CA19E}" srcOrd="2" destOrd="0" presId="urn:microsoft.com/office/officeart/2008/layout/LinedList"/>
    <dgm:cxn modelId="{91269A79-651E-4589-82FF-E015182A10AA}" type="presParOf" srcId="{6BB09C34-8288-4C2A-9D66-4B97AAFB63CB}" destId="{1396D247-6D76-4483-914B-0C075ADD2D22}" srcOrd="3" destOrd="0" presId="urn:microsoft.com/office/officeart/2008/layout/LinedList"/>
    <dgm:cxn modelId="{5D19AD17-2FEB-4C83-8FD3-0637A61701EF}" type="presParOf" srcId="{6BB09C34-8288-4C2A-9D66-4B97AAFB63CB}" destId="{85A349EB-5780-40C1-B0DE-0F13350DAD98}" srcOrd="4" destOrd="0" presId="urn:microsoft.com/office/officeart/2008/layout/LinedList"/>
    <dgm:cxn modelId="{E51ACDFC-9DF1-4948-BED7-6FBCD3B214EE}" type="presParOf" srcId="{85A349EB-5780-40C1-B0DE-0F13350DAD98}" destId="{2F8A5A14-1F86-43DC-91A1-9595A4D44FDB}" srcOrd="0" destOrd="0" presId="urn:microsoft.com/office/officeart/2008/layout/LinedList"/>
    <dgm:cxn modelId="{DCE9F7B9-F38D-4A23-8A5C-B806C6267266}" type="presParOf" srcId="{85A349EB-5780-40C1-B0DE-0F13350DAD98}" destId="{7D956DCE-7B75-452F-A422-DBD82B5B4BF4}" srcOrd="1" destOrd="0" presId="urn:microsoft.com/office/officeart/2008/layout/LinedList"/>
    <dgm:cxn modelId="{A16BF0CE-C9B1-47C0-B164-18A9D099F4E2}" type="presParOf" srcId="{85A349EB-5780-40C1-B0DE-0F13350DAD98}" destId="{0C6EB0A4-8C46-4435-9C1E-D62EA4DC8906}" srcOrd="2" destOrd="0" presId="urn:microsoft.com/office/officeart/2008/layout/LinedList"/>
    <dgm:cxn modelId="{F3486632-01F0-4A85-99F8-5EFDF5FB8C79}" type="presParOf" srcId="{6BB09C34-8288-4C2A-9D66-4B97AAFB63CB}" destId="{9F14DAD1-E8CD-4DE5-AA74-8B977255674D}" srcOrd="5" destOrd="0" presId="urn:microsoft.com/office/officeart/2008/layout/LinedList"/>
    <dgm:cxn modelId="{9A65600B-98E4-40B6-A5C2-88AC1FD64662}" type="presParOf" srcId="{6BB09C34-8288-4C2A-9D66-4B97AAFB63CB}" destId="{B961107C-1E39-49F0-94AA-90203AD6C7DD}" srcOrd="6" destOrd="0" presId="urn:microsoft.com/office/officeart/2008/layout/LinedList"/>
    <dgm:cxn modelId="{71FDF2A0-F4B7-43AF-98F2-F1F0697C1674}" type="presParOf" srcId="{C79C07E5-75D3-434E-8FF8-F642301F3C07}" destId="{FC970E3E-77EF-43BC-87F2-9AC2CA838BC4}" srcOrd="8" destOrd="0" presId="urn:microsoft.com/office/officeart/2008/layout/LinedList"/>
    <dgm:cxn modelId="{B6264C3E-5474-4E0B-904E-FAEDF747C24B}" type="presParOf" srcId="{C79C07E5-75D3-434E-8FF8-F642301F3C07}" destId="{EF79016E-3925-4BE1-B9A6-326F8C5FC000}" srcOrd="9" destOrd="0" presId="urn:microsoft.com/office/officeart/2008/layout/LinedList"/>
    <dgm:cxn modelId="{128585DA-659F-4312-BA8E-297D77EF9B6E}" type="presParOf" srcId="{EF79016E-3925-4BE1-B9A6-326F8C5FC000}" destId="{1B1E7CF9-EAE6-47DD-AD06-FC7AA5EA8F66}" srcOrd="0" destOrd="0" presId="urn:microsoft.com/office/officeart/2008/layout/LinedList"/>
    <dgm:cxn modelId="{3F2ED81A-EA93-4748-B9CA-BE50AC0BC19E}" type="presParOf" srcId="{EF79016E-3925-4BE1-B9A6-326F8C5FC000}" destId="{D02A82AE-AE71-4C31-B855-8CEFBD5EA4CE}" srcOrd="1" destOrd="0" presId="urn:microsoft.com/office/officeart/2008/layout/LinedList"/>
    <dgm:cxn modelId="{0EAF8E0F-C4A9-4740-B5B4-F51CD0289E36}" type="presParOf" srcId="{D02A82AE-AE71-4C31-B855-8CEFBD5EA4CE}" destId="{C60ACE8B-7513-4E84-A687-783699D9014B}" srcOrd="0" destOrd="0" presId="urn:microsoft.com/office/officeart/2008/layout/LinedList"/>
    <dgm:cxn modelId="{7FD294AF-6D39-46F5-9C52-D7FB54598C23}" type="presParOf" srcId="{D02A82AE-AE71-4C31-B855-8CEFBD5EA4CE}" destId="{09B597BB-6A17-48AF-9D3D-976E6AF0A9E0}" srcOrd="1" destOrd="0" presId="urn:microsoft.com/office/officeart/2008/layout/LinedList"/>
    <dgm:cxn modelId="{1FFF9210-C79D-43E2-84C0-AC825764233F}" type="presParOf" srcId="{09B597BB-6A17-48AF-9D3D-976E6AF0A9E0}" destId="{85603396-2E15-4C5F-B100-23D81A681920}" srcOrd="0" destOrd="0" presId="urn:microsoft.com/office/officeart/2008/layout/LinedList"/>
    <dgm:cxn modelId="{858EBAF4-3E77-4A60-ABF4-CBD15A5742DF}" type="presParOf" srcId="{09B597BB-6A17-48AF-9D3D-976E6AF0A9E0}" destId="{F1507D91-1F92-4209-BAF0-AC2313B4865B}" srcOrd="1" destOrd="0" presId="urn:microsoft.com/office/officeart/2008/layout/LinedList"/>
    <dgm:cxn modelId="{DCE985A5-A003-446B-95E0-B382FB94139C}" type="presParOf" srcId="{09B597BB-6A17-48AF-9D3D-976E6AF0A9E0}" destId="{42406E14-D984-4624-9332-75EEFCD5F670}" srcOrd="2" destOrd="0" presId="urn:microsoft.com/office/officeart/2008/layout/LinedList"/>
    <dgm:cxn modelId="{EFB90827-55F8-4EE8-9DEC-F3B6A33F7547}" type="presParOf" srcId="{D02A82AE-AE71-4C31-B855-8CEFBD5EA4CE}" destId="{F5CC4526-2BE4-4EFF-B298-512ED41399FA}" srcOrd="2" destOrd="0" presId="urn:microsoft.com/office/officeart/2008/layout/LinedList"/>
    <dgm:cxn modelId="{4DFCBCBC-3667-4212-8721-F360E88E633B}" type="presParOf" srcId="{D02A82AE-AE71-4C31-B855-8CEFBD5EA4CE}" destId="{BA9C65F6-3617-49D5-9160-118A05736B65}" srcOrd="3" destOrd="0" presId="urn:microsoft.com/office/officeart/2008/layout/LinedList"/>
    <dgm:cxn modelId="{D450B79C-18F0-497C-B31D-0255D3D02978}" type="presParOf" srcId="{D02A82AE-AE71-4C31-B855-8CEFBD5EA4CE}" destId="{F2EFDC63-CBBF-4E63-901D-1A60DDF7C15D}" srcOrd="4" destOrd="0" presId="urn:microsoft.com/office/officeart/2008/layout/LinedList"/>
    <dgm:cxn modelId="{E18A308A-3F35-4C20-83D8-E6C914B1462D}" type="presParOf" srcId="{F2EFDC63-CBBF-4E63-901D-1A60DDF7C15D}" destId="{A0747546-489E-41F3-8DBD-EC371DADB71E}" srcOrd="0" destOrd="0" presId="urn:microsoft.com/office/officeart/2008/layout/LinedList"/>
    <dgm:cxn modelId="{3AFEE5D5-DE4C-4285-BBA1-B51ECC09A977}" type="presParOf" srcId="{F2EFDC63-CBBF-4E63-901D-1A60DDF7C15D}" destId="{D0B1C342-0BE6-4E78-977C-27439C63ECF2}" srcOrd="1" destOrd="0" presId="urn:microsoft.com/office/officeart/2008/layout/LinedList"/>
    <dgm:cxn modelId="{C49708FC-F21C-4A3A-80C4-524E2A39663C}" type="presParOf" srcId="{F2EFDC63-CBBF-4E63-901D-1A60DDF7C15D}" destId="{A14E62DA-BE13-46E4-9B9D-8657085DD355}" srcOrd="2" destOrd="0" presId="urn:microsoft.com/office/officeart/2008/layout/LinedList"/>
    <dgm:cxn modelId="{68FC37B3-3275-45B6-A8E5-6967740E92E6}" type="presParOf" srcId="{D02A82AE-AE71-4C31-B855-8CEFBD5EA4CE}" destId="{286F5F58-4B8C-4B0E-9E35-808326E85368}" srcOrd="5" destOrd="0" presId="urn:microsoft.com/office/officeart/2008/layout/LinedList"/>
    <dgm:cxn modelId="{7A79AA67-7CDE-4C76-839E-CA10A6F30E56}" type="presParOf" srcId="{D02A82AE-AE71-4C31-B855-8CEFBD5EA4CE}" destId="{5470235C-94D5-4230-AE7B-BF148605911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6A97E3-D321-41A3-BB62-9618A36AF36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0A798272-9A38-441B-B9A3-CCC2DE72B392}">
      <dgm:prSet phldrT="[文本]"/>
      <dgm:spPr/>
      <dgm:t>
        <a:bodyPr/>
        <a:lstStyle/>
        <a:p>
          <a:r>
            <a:rPr lang="zh-CN" altLang="en-US" dirty="0" smtClean="0"/>
            <a:t>感知智能</a:t>
          </a:r>
          <a:endParaRPr lang="zh-CN" altLang="en-US" dirty="0"/>
        </a:p>
      </dgm:t>
    </dgm:pt>
    <dgm:pt modelId="{B753A6F3-FC32-4473-AE7F-BB5C60270839}" type="parTrans" cxnId="{38FC132D-200C-4E57-8C3A-5A2DBFE661D5}">
      <dgm:prSet/>
      <dgm:spPr/>
      <dgm:t>
        <a:bodyPr/>
        <a:lstStyle/>
        <a:p>
          <a:endParaRPr lang="zh-CN" altLang="en-US"/>
        </a:p>
      </dgm:t>
    </dgm:pt>
    <dgm:pt modelId="{B3F8553D-F336-4605-B81D-61B586E3CE39}" type="sibTrans" cxnId="{38FC132D-200C-4E57-8C3A-5A2DBFE661D5}">
      <dgm:prSet/>
      <dgm:spPr/>
      <dgm:t>
        <a:bodyPr/>
        <a:lstStyle/>
        <a:p>
          <a:endParaRPr lang="zh-CN" altLang="en-US"/>
        </a:p>
      </dgm:t>
    </dgm:pt>
    <dgm:pt modelId="{F1878A26-B207-4F4A-83A3-BB285BB40E6E}">
      <dgm:prSet/>
      <dgm:spPr/>
      <dgm:t>
        <a:bodyPr/>
        <a:lstStyle/>
        <a:p>
          <a:r>
            <a:rPr lang="zh-CN" altLang="en-US" dirty="0" smtClean="0"/>
            <a:t>认知智能</a:t>
          </a:r>
          <a:endParaRPr lang="en-US" altLang="zh-CN" dirty="0"/>
        </a:p>
      </dgm:t>
    </dgm:pt>
    <dgm:pt modelId="{64EB1B6F-7688-4208-B1C4-2592727E74F0}" type="parTrans" cxnId="{C1B5010F-58FC-4EDC-A401-E8125AF372BC}">
      <dgm:prSet/>
      <dgm:spPr/>
      <dgm:t>
        <a:bodyPr/>
        <a:lstStyle/>
        <a:p>
          <a:endParaRPr lang="zh-CN" altLang="en-US"/>
        </a:p>
      </dgm:t>
    </dgm:pt>
    <dgm:pt modelId="{F523B0FC-CA85-4C08-BE6B-F1FB208CD393}" type="sibTrans" cxnId="{C1B5010F-58FC-4EDC-A401-E8125AF372BC}">
      <dgm:prSet/>
      <dgm:spPr/>
      <dgm:t>
        <a:bodyPr/>
        <a:lstStyle/>
        <a:p>
          <a:endParaRPr lang="zh-CN" altLang="en-US"/>
        </a:p>
      </dgm:t>
    </dgm:pt>
    <dgm:pt modelId="{823822AD-E38F-448A-8AE6-73DBB3FDCDC7}">
      <dgm:prSet/>
      <dgm:spPr/>
      <dgm:t>
        <a:bodyPr/>
        <a:lstStyle/>
        <a:p>
          <a:r>
            <a:rPr lang="zh-CN" altLang="en-US" dirty="0" smtClean="0"/>
            <a:t>决策智能</a:t>
          </a:r>
          <a:endParaRPr lang="en-US" altLang="zh-CN" dirty="0"/>
        </a:p>
      </dgm:t>
    </dgm:pt>
    <dgm:pt modelId="{2B9387BC-3A8F-40C5-A285-52CF8EBB3449}" type="parTrans" cxnId="{32CE5C6F-A7D9-45C7-BFF5-5BEFB0B4F16D}">
      <dgm:prSet/>
      <dgm:spPr/>
      <dgm:t>
        <a:bodyPr/>
        <a:lstStyle/>
        <a:p>
          <a:endParaRPr lang="zh-CN" altLang="en-US"/>
        </a:p>
      </dgm:t>
    </dgm:pt>
    <dgm:pt modelId="{4F6E28AB-2B99-49A4-AE98-1C01740FBC71}" type="sibTrans" cxnId="{32CE5C6F-A7D9-45C7-BFF5-5BEFB0B4F16D}">
      <dgm:prSet/>
      <dgm:spPr/>
      <dgm:t>
        <a:bodyPr/>
        <a:lstStyle/>
        <a:p>
          <a:endParaRPr lang="zh-CN" altLang="en-US"/>
        </a:p>
      </dgm:t>
    </dgm:pt>
    <dgm:pt modelId="{52CD77F5-66CD-449F-A22C-352C2727C8F5}">
      <dgm:prSet phldrT="[文本]"/>
      <dgm:spPr/>
      <dgm:t>
        <a:bodyPr/>
        <a:lstStyle/>
        <a:p>
          <a:r>
            <a:rPr lang="zh-CN" altLang="en-US" dirty="0" smtClean="0"/>
            <a:t>基于视觉、听觉及各种传感器的信息处理</a:t>
          </a:r>
          <a:endParaRPr lang="zh-CN" altLang="en-US" dirty="0"/>
        </a:p>
      </dgm:t>
    </dgm:pt>
    <dgm:pt modelId="{D8487289-FA58-4F57-B2F6-CE564BF741C7}" type="parTrans" cxnId="{DFBBB830-6B79-4D52-A51D-076B63084341}">
      <dgm:prSet/>
      <dgm:spPr/>
      <dgm:t>
        <a:bodyPr/>
        <a:lstStyle/>
        <a:p>
          <a:endParaRPr lang="zh-CN" altLang="en-US"/>
        </a:p>
      </dgm:t>
    </dgm:pt>
    <dgm:pt modelId="{C6234808-75DE-415F-98F7-28901F62ACD4}" type="sibTrans" cxnId="{DFBBB830-6B79-4D52-A51D-076B63084341}">
      <dgm:prSet/>
      <dgm:spPr/>
      <dgm:t>
        <a:bodyPr/>
        <a:lstStyle/>
        <a:p>
          <a:endParaRPr lang="zh-CN" altLang="en-US"/>
        </a:p>
      </dgm:t>
    </dgm:pt>
    <dgm:pt modelId="{2B72F272-9135-45D5-89EE-4245B6032A24}">
      <dgm:prSet/>
      <dgm:spPr/>
      <dgm:t>
        <a:bodyPr/>
        <a:lstStyle/>
        <a:p>
          <a:r>
            <a:rPr lang="zh-CN" altLang="en-US" dirty="0" smtClean="0"/>
            <a:t>更高层的语义处理、推理、规划、记忆、学习</a:t>
          </a:r>
          <a:endParaRPr lang="en-US" altLang="zh-CN" dirty="0"/>
        </a:p>
      </dgm:t>
    </dgm:pt>
    <dgm:pt modelId="{2A571595-2284-4785-A608-BF82C2B19F16}" type="parTrans" cxnId="{37242CBD-73E9-4671-867E-5FB6C9A65A7A}">
      <dgm:prSet/>
      <dgm:spPr/>
      <dgm:t>
        <a:bodyPr/>
        <a:lstStyle/>
        <a:p>
          <a:endParaRPr lang="zh-CN" altLang="en-US"/>
        </a:p>
      </dgm:t>
    </dgm:pt>
    <dgm:pt modelId="{FE6BB173-E08D-4740-805C-F6B028E7C683}" type="sibTrans" cxnId="{37242CBD-73E9-4671-867E-5FB6C9A65A7A}">
      <dgm:prSet/>
      <dgm:spPr/>
      <dgm:t>
        <a:bodyPr/>
        <a:lstStyle/>
        <a:p>
          <a:endParaRPr lang="zh-CN" altLang="en-US"/>
        </a:p>
      </dgm:t>
    </dgm:pt>
    <dgm:pt modelId="{FF7DDCBD-937F-488B-B461-90D385160464}">
      <dgm:prSet/>
      <dgm:spPr/>
      <dgm:t>
        <a:bodyPr/>
        <a:lstStyle/>
        <a:p>
          <a:r>
            <a:rPr lang="zh-CN" altLang="zh-CN" dirty="0" smtClean="0"/>
            <a:t>复杂问题下，提升人机信任度，增强人类与智能系统交互协作智能</a:t>
          </a:r>
          <a:endParaRPr lang="en-US" altLang="zh-CN" dirty="0"/>
        </a:p>
      </dgm:t>
    </dgm:pt>
    <dgm:pt modelId="{2CAEE78F-D5ED-4E8C-8DCB-9351BD35D30E}" type="parTrans" cxnId="{4842D190-CD96-4B7C-A40A-8F2465672A41}">
      <dgm:prSet/>
      <dgm:spPr/>
      <dgm:t>
        <a:bodyPr/>
        <a:lstStyle/>
        <a:p>
          <a:endParaRPr lang="zh-CN" altLang="en-US"/>
        </a:p>
      </dgm:t>
    </dgm:pt>
    <dgm:pt modelId="{8610089D-7FF5-422D-AB03-A5D542D7D5B5}" type="sibTrans" cxnId="{4842D190-CD96-4B7C-A40A-8F2465672A41}">
      <dgm:prSet/>
      <dgm:spPr/>
      <dgm:t>
        <a:bodyPr/>
        <a:lstStyle/>
        <a:p>
          <a:endParaRPr lang="zh-CN" altLang="en-US"/>
        </a:p>
      </dgm:t>
    </dgm:pt>
    <dgm:pt modelId="{A2DBA5B0-F96B-4B77-A8DF-89FB4381A127}">
      <dgm:prSet phldrT="[文本]"/>
      <dgm:spPr/>
      <dgm:t>
        <a:bodyPr/>
        <a:lstStyle/>
        <a:p>
          <a:r>
            <a:rPr lang="zh-CN" altLang="en-US" dirty="0" smtClean="0"/>
            <a:t>机器视觉、语音识别、文字识别</a:t>
          </a:r>
          <a:endParaRPr lang="zh-CN" altLang="en-US" dirty="0"/>
        </a:p>
      </dgm:t>
    </dgm:pt>
    <dgm:pt modelId="{64815E76-6D53-43BD-B77D-08F71977DA54}" type="parTrans" cxnId="{A0450934-DF68-43C0-8FB2-FEFF12B01A86}">
      <dgm:prSet/>
      <dgm:spPr/>
      <dgm:t>
        <a:bodyPr/>
        <a:lstStyle/>
        <a:p>
          <a:endParaRPr lang="zh-CN" altLang="en-US"/>
        </a:p>
      </dgm:t>
    </dgm:pt>
    <dgm:pt modelId="{D2D5CBBB-1FDC-4179-9C87-9CDC1971DEA7}" type="sibTrans" cxnId="{A0450934-DF68-43C0-8FB2-FEFF12B01A86}">
      <dgm:prSet/>
      <dgm:spPr/>
      <dgm:t>
        <a:bodyPr/>
        <a:lstStyle/>
        <a:p>
          <a:endParaRPr lang="zh-CN" altLang="en-US"/>
        </a:p>
      </dgm:t>
    </dgm:pt>
    <dgm:pt modelId="{3F8063D8-50DD-4F50-88A9-838BCDC4A068}">
      <dgm:prSet/>
      <dgm:spPr/>
      <dgm:t>
        <a:bodyPr/>
        <a:lstStyle/>
        <a:p>
          <a:r>
            <a:rPr lang="zh-CN" altLang="en-US" dirty="0" smtClean="0"/>
            <a:t>知识表示、模式识别、机器学习、自然语言处理</a:t>
          </a:r>
          <a:endParaRPr lang="en-US" altLang="zh-CN" dirty="0"/>
        </a:p>
      </dgm:t>
    </dgm:pt>
    <dgm:pt modelId="{B662ECB7-4AD9-4B88-908E-2635A51FB0F3}" type="parTrans" cxnId="{6696C2A6-27F9-4394-B804-5A9A121B8DF5}">
      <dgm:prSet/>
      <dgm:spPr/>
      <dgm:t>
        <a:bodyPr/>
        <a:lstStyle/>
        <a:p>
          <a:endParaRPr lang="zh-CN" altLang="en-US"/>
        </a:p>
      </dgm:t>
    </dgm:pt>
    <dgm:pt modelId="{E4B3AA2E-2770-46E9-B005-279CAF13C23E}" type="sibTrans" cxnId="{6696C2A6-27F9-4394-B804-5A9A121B8DF5}">
      <dgm:prSet/>
      <dgm:spPr/>
      <dgm:t>
        <a:bodyPr/>
        <a:lstStyle/>
        <a:p>
          <a:endParaRPr lang="zh-CN" altLang="en-US"/>
        </a:p>
      </dgm:t>
    </dgm:pt>
    <dgm:pt modelId="{C08CCC25-855B-48F4-BA65-B6F4CF59CEBD}">
      <dgm:prSet phldrT="[文本]"/>
      <dgm:spPr/>
      <dgm:t>
        <a:bodyPr/>
        <a:lstStyle/>
        <a:p>
          <a:r>
            <a:rPr lang="zh-CN" altLang="en-US" dirty="0" smtClean="0"/>
            <a:t>表现为“能听会说、能看会认”</a:t>
          </a:r>
          <a:endParaRPr lang="zh-CN" altLang="en-US" dirty="0"/>
        </a:p>
      </dgm:t>
    </dgm:pt>
    <dgm:pt modelId="{DF98E71D-F8BB-4FB7-AD66-DDEAC1494508}" type="parTrans" cxnId="{A8B5671B-DACC-45AF-8954-A18D7A925C19}">
      <dgm:prSet/>
      <dgm:spPr/>
      <dgm:t>
        <a:bodyPr/>
        <a:lstStyle/>
        <a:p>
          <a:endParaRPr lang="zh-CN" altLang="en-US"/>
        </a:p>
      </dgm:t>
    </dgm:pt>
    <dgm:pt modelId="{B092E68D-9CF4-4CAC-A78D-67ED63E88814}" type="sibTrans" cxnId="{A8B5671B-DACC-45AF-8954-A18D7A925C19}">
      <dgm:prSet/>
      <dgm:spPr/>
      <dgm:t>
        <a:bodyPr/>
        <a:lstStyle/>
        <a:p>
          <a:endParaRPr lang="zh-CN" altLang="en-US"/>
        </a:p>
      </dgm:t>
    </dgm:pt>
    <dgm:pt modelId="{B81A3131-5E21-460D-9478-901180167465}">
      <dgm:prSet/>
      <dgm:spPr/>
      <dgm:t>
        <a:bodyPr/>
        <a:lstStyle/>
        <a:p>
          <a:r>
            <a:rPr lang="zh-CN" altLang="en-US" dirty="0" smtClean="0"/>
            <a:t>表现为“能理解、会思考、有认知”</a:t>
          </a:r>
          <a:endParaRPr lang="en-US" altLang="zh-CN" dirty="0"/>
        </a:p>
      </dgm:t>
    </dgm:pt>
    <dgm:pt modelId="{355C4B06-4684-49DE-8743-B6A86070207E}" type="parTrans" cxnId="{BDD0D58B-BDB7-43E6-94D6-1EEBA2128DB7}">
      <dgm:prSet/>
      <dgm:spPr/>
      <dgm:t>
        <a:bodyPr/>
        <a:lstStyle/>
        <a:p>
          <a:endParaRPr lang="zh-CN" altLang="en-US"/>
        </a:p>
      </dgm:t>
    </dgm:pt>
    <dgm:pt modelId="{0264CCB0-BE60-4049-815B-E096D3DAC20B}" type="sibTrans" cxnId="{BDD0D58B-BDB7-43E6-94D6-1EEBA2128DB7}">
      <dgm:prSet/>
      <dgm:spPr/>
      <dgm:t>
        <a:bodyPr/>
        <a:lstStyle/>
        <a:p>
          <a:endParaRPr lang="zh-CN" altLang="en-US"/>
        </a:p>
      </dgm:t>
    </dgm:pt>
    <dgm:pt modelId="{207D0E33-370C-413B-8358-CBC0163217B2}">
      <dgm:prSet/>
      <dgm:spPr/>
      <dgm:t>
        <a:bodyPr/>
        <a:lstStyle/>
        <a:p>
          <a:r>
            <a:rPr lang="zh-CN" altLang="en-US" dirty="0" smtClean="0"/>
            <a:t>规划、数据挖掘、强化学习</a:t>
          </a:r>
          <a:endParaRPr lang="en-US" altLang="zh-CN" dirty="0"/>
        </a:p>
      </dgm:t>
    </dgm:pt>
    <dgm:pt modelId="{802B6D50-1B3C-4848-9A9E-7C65B0918CF6}" type="parTrans" cxnId="{176AA1F9-2D53-4662-812E-02F7CDCC0C51}">
      <dgm:prSet/>
      <dgm:spPr/>
      <dgm:t>
        <a:bodyPr/>
        <a:lstStyle/>
        <a:p>
          <a:endParaRPr lang="zh-CN" altLang="en-US"/>
        </a:p>
      </dgm:t>
    </dgm:pt>
    <dgm:pt modelId="{1891F7F8-9A18-45D7-BA54-B290FBC38E98}" type="sibTrans" cxnId="{176AA1F9-2D53-4662-812E-02F7CDCC0C51}">
      <dgm:prSet/>
      <dgm:spPr/>
      <dgm:t>
        <a:bodyPr/>
        <a:lstStyle/>
        <a:p>
          <a:endParaRPr lang="zh-CN" altLang="en-US"/>
        </a:p>
      </dgm:t>
    </dgm:pt>
    <dgm:pt modelId="{9EDCEA7A-6762-452B-881D-7F3336152C23}">
      <dgm:prSet/>
      <dgm:spPr/>
      <dgm:t>
        <a:bodyPr/>
        <a:lstStyle/>
        <a:p>
          <a:r>
            <a:rPr lang="zh-CN" altLang="en-US" dirty="0" smtClean="0"/>
            <a:t>表现为“自主性”</a:t>
          </a:r>
          <a:endParaRPr lang="en-US" altLang="zh-CN" dirty="0"/>
        </a:p>
      </dgm:t>
    </dgm:pt>
    <dgm:pt modelId="{C02175AB-4C54-472F-88D0-90CFD822DE7F}" type="parTrans" cxnId="{5D122456-610E-486A-AC16-E636D8FCD628}">
      <dgm:prSet/>
      <dgm:spPr/>
      <dgm:t>
        <a:bodyPr/>
        <a:lstStyle/>
        <a:p>
          <a:endParaRPr lang="zh-CN" altLang="en-US"/>
        </a:p>
      </dgm:t>
    </dgm:pt>
    <dgm:pt modelId="{8FDC7E84-0D01-4AD6-97AF-935E694A9938}" type="sibTrans" cxnId="{5D122456-610E-486A-AC16-E636D8FCD628}">
      <dgm:prSet/>
      <dgm:spPr/>
      <dgm:t>
        <a:bodyPr/>
        <a:lstStyle/>
        <a:p>
          <a:endParaRPr lang="zh-CN" altLang="en-US"/>
        </a:p>
      </dgm:t>
    </dgm:pt>
    <dgm:pt modelId="{2357EF6C-2B1D-4E69-BF96-6F933DA2331E}" type="pres">
      <dgm:prSet presAssocID="{276A97E3-D321-41A3-BB62-9618A36AF36B}" presName="rootnode" presStyleCnt="0">
        <dgm:presLayoutVars>
          <dgm:chMax/>
          <dgm:chPref/>
          <dgm:dir/>
          <dgm:animLvl val="lvl"/>
        </dgm:presLayoutVars>
      </dgm:prSet>
      <dgm:spPr/>
      <dgm:t>
        <a:bodyPr/>
        <a:lstStyle/>
        <a:p>
          <a:endParaRPr lang="zh-CN" altLang="en-US"/>
        </a:p>
      </dgm:t>
    </dgm:pt>
    <dgm:pt modelId="{084EFCC5-EFAE-46D4-97E6-E6A9D3077387}" type="pres">
      <dgm:prSet presAssocID="{0A798272-9A38-441B-B9A3-CCC2DE72B392}" presName="composite" presStyleCnt="0"/>
      <dgm:spPr/>
    </dgm:pt>
    <dgm:pt modelId="{9B69FA5B-EC70-41C1-8B46-18DFD6E75F59}" type="pres">
      <dgm:prSet presAssocID="{0A798272-9A38-441B-B9A3-CCC2DE72B392}" presName="LShape" presStyleLbl="alignNode1" presStyleIdx="0" presStyleCnt="5"/>
      <dgm:spPr/>
    </dgm:pt>
    <dgm:pt modelId="{9FE7AA97-9DC1-43FF-9208-4E6E43E5564E}" type="pres">
      <dgm:prSet presAssocID="{0A798272-9A38-441B-B9A3-CCC2DE72B392}" presName="ParentText" presStyleLbl="revTx" presStyleIdx="0" presStyleCnt="3">
        <dgm:presLayoutVars>
          <dgm:chMax val="0"/>
          <dgm:chPref val="0"/>
          <dgm:bulletEnabled val="1"/>
        </dgm:presLayoutVars>
      </dgm:prSet>
      <dgm:spPr/>
      <dgm:t>
        <a:bodyPr/>
        <a:lstStyle/>
        <a:p>
          <a:endParaRPr lang="zh-CN" altLang="en-US"/>
        </a:p>
      </dgm:t>
    </dgm:pt>
    <dgm:pt modelId="{EDC92AFD-1F25-4D52-929B-97988AD8CD4C}" type="pres">
      <dgm:prSet presAssocID="{0A798272-9A38-441B-B9A3-CCC2DE72B392}" presName="Triangle" presStyleLbl="alignNode1" presStyleIdx="1" presStyleCnt="5"/>
      <dgm:spPr/>
    </dgm:pt>
    <dgm:pt modelId="{F5754715-C5D2-4B67-A94F-8FA0E16AA008}" type="pres">
      <dgm:prSet presAssocID="{B3F8553D-F336-4605-B81D-61B586E3CE39}" presName="sibTrans" presStyleCnt="0"/>
      <dgm:spPr/>
    </dgm:pt>
    <dgm:pt modelId="{2AAE5263-C9EE-4D1D-B576-194F17911A89}" type="pres">
      <dgm:prSet presAssocID="{B3F8553D-F336-4605-B81D-61B586E3CE39}" presName="space" presStyleCnt="0"/>
      <dgm:spPr/>
    </dgm:pt>
    <dgm:pt modelId="{DAC2F3B7-0505-417D-BAF0-A7F96B7A91FE}" type="pres">
      <dgm:prSet presAssocID="{F1878A26-B207-4F4A-83A3-BB285BB40E6E}" presName="composite" presStyleCnt="0"/>
      <dgm:spPr/>
    </dgm:pt>
    <dgm:pt modelId="{C85213ED-F396-4F9A-90C2-B36A3491EA89}" type="pres">
      <dgm:prSet presAssocID="{F1878A26-B207-4F4A-83A3-BB285BB40E6E}" presName="LShape" presStyleLbl="alignNode1" presStyleIdx="2" presStyleCnt="5"/>
      <dgm:spPr/>
    </dgm:pt>
    <dgm:pt modelId="{112EA488-8337-4720-A0D3-D372F2369FE2}" type="pres">
      <dgm:prSet presAssocID="{F1878A26-B207-4F4A-83A3-BB285BB40E6E}" presName="ParentText" presStyleLbl="revTx" presStyleIdx="1" presStyleCnt="3">
        <dgm:presLayoutVars>
          <dgm:chMax val="0"/>
          <dgm:chPref val="0"/>
          <dgm:bulletEnabled val="1"/>
        </dgm:presLayoutVars>
      </dgm:prSet>
      <dgm:spPr/>
      <dgm:t>
        <a:bodyPr/>
        <a:lstStyle/>
        <a:p>
          <a:endParaRPr lang="zh-CN" altLang="en-US"/>
        </a:p>
      </dgm:t>
    </dgm:pt>
    <dgm:pt modelId="{6AC1D1E1-17BE-4A2E-95FC-EAFB8DF04CD8}" type="pres">
      <dgm:prSet presAssocID="{F1878A26-B207-4F4A-83A3-BB285BB40E6E}" presName="Triangle" presStyleLbl="alignNode1" presStyleIdx="3" presStyleCnt="5"/>
      <dgm:spPr/>
    </dgm:pt>
    <dgm:pt modelId="{6711E87C-0C29-455E-BCB9-94DFF8918ED0}" type="pres">
      <dgm:prSet presAssocID="{F523B0FC-CA85-4C08-BE6B-F1FB208CD393}" presName="sibTrans" presStyleCnt="0"/>
      <dgm:spPr/>
    </dgm:pt>
    <dgm:pt modelId="{D2539B17-C3E6-4E0C-B706-11414FB4CEBD}" type="pres">
      <dgm:prSet presAssocID="{F523B0FC-CA85-4C08-BE6B-F1FB208CD393}" presName="space" presStyleCnt="0"/>
      <dgm:spPr/>
    </dgm:pt>
    <dgm:pt modelId="{80779515-8511-47DC-8600-9799E3A0388B}" type="pres">
      <dgm:prSet presAssocID="{823822AD-E38F-448A-8AE6-73DBB3FDCDC7}" presName="composite" presStyleCnt="0"/>
      <dgm:spPr/>
    </dgm:pt>
    <dgm:pt modelId="{24A53951-A116-4928-805A-2CAE3655888C}" type="pres">
      <dgm:prSet presAssocID="{823822AD-E38F-448A-8AE6-73DBB3FDCDC7}" presName="LShape" presStyleLbl="alignNode1" presStyleIdx="4" presStyleCnt="5"/>
      <dgm:spPr/>
    </dgm:pt>
    <dgm:pt modelId="{829F52C3-D030-4437-9135-5F8255CF6215}" type="pres">
      <dgm:prSet presAssocID="{823822AD-E38F-448A-8AE6-73DBB3FDCDC7}" presName="ParentText" presStyleLbl="revTx" presStyleIdx="2" presStyleCnt="3">
        <dgm:presLayoutVars>
          <dgm:chMax val="0"/>
          <dgm:chPref val="0"/>
          <dgm:bulletEnabled val="1"/>
        </dgm:presLayoutVars>
      </dgm:prSet>
      <dgm:spPr/>
      <dgm:t>
        <a:bodyPr/>
        <a:lstStyle/>
        <a:p>
          <a:endParaRPr lang="zh-CN" altLang="en-US"/>
        </a:p>
      </dgm:t>
    </dgm:pt>
  </dgm:ptLst>
  <dgm:cxnLst>
    <dgm:cxn modelId="{0755F800-235C-4F23-A226-3ACFD9216AE4}" type="presOf" srcId="{2B72F272-9135-45D5-89EE-4245B6032A24}" destId="{112EA488-8337-4720-A0D3-D372F2369FE2}" srcOrd="0" destOrd="1" presId="urn:microsoft.com/office/officeart/2009/3/layout/StepUpProcess"/>
    <dgm:cxn modelId="{B4FB2F12-C98D-49EA-92D2-AAD336D6B5F9}" type="presOf" srcId="{52CD77F5-66CD-449F-A22C-352C2727C8F5}" destId="{9FE7AA97-9DC1-43FF-9208-4E6E43E5564E}" srcOrd="0" destOrd="1" presId="urn:microsoft.com/office/officeart/2009/3/layout/StepUpProcess"/>
    <dgm:cxn modelId="{32CE5C6F-A7D9-45C7-BFF5-5BEFB0B4F16D}" srcId="{276A97E3-D321-41A3-BB62-9618A36AF36B}" destId="{823822AD-E38F-448A-8AE6-73DBB3FDCDC7}" srcOrd="2" destOrd="0" parTransId="{2B9387BC-3A8F-40C5-A285-52CF8EBB3449}" sibTransId="{4F6E28AB-2B99-49A4-AE98-1C01740FBC71}"/>
    <dgm:cxn modelId="{38FC132D-200C-4E57-8C3A-5A2DBFE661D5}" srcId="{276A97E3-D321-41A3-BB62-9618A36AF36B}" destId="{0A798272-9A38-441B-B9A3-CCC2DE72B392}" srcOrd="0" destOrd="0" parTransId="{B753A6F3-FC32-4473-AE7F-BB5C60270839}" sibTransId="{B3F8553D-F336-4605-B81D-61B586E3CE39}"/>
    <dgm:cxn modelId="{29CDA514-15A6-4879-8259-1E29B99F659B}" type="presOf" srcId="{823822AD-E38F-448A-8AE6-73DBB3FDCDC7}" destId="{829F52C3-D030-4437-9135-5F8255CF6215}" srcOrd="0" destOrd="0" presId="urn:microsoft.com/office/officeart/2009/3/layout/StepUpProcess"/>
    <dgm:cxn modelId="{C1B5010F-58FC-4EDC-A401-E8125AF372BC}" srcId="{276A97E3-D321-41A3-BB62-9618A36AF36B}" destId="{F1878A26-B207-4F4A-83A3-BB285BB40E6E}" srcOrd="1" destOrd="0" parTransId="{64EB1B6F-7688-4208-B1C4-2592727E74F0}" sibTransId="{F523B0FC-CA85-4C08-BE6B-F1FB208CD393}"/>
    <dgm:cxn modelId="{2C27032C-982F-409F-B52F-A35660061282}" type="presOf" srcId="{276A97E3-D321-41A3-BB62-9618A36AF36B}" destId="{2357EF6C-2B1D-4E69-BF96-6F933DA2331E}" srcOrd="0" destOrd="0" presId="urn:microsoft.com/office/officeart/2009/3/layout/StepUpProcess"/>
    <dgm:cxn modelId="{4842D190-CD96-4B7C-A40A-8F2465672A41}" srcId="{823822AD-E38F-448A-8AE6-73DBB3FDCDC7}" destId="{FF7DDCBD-937F-488B-B461-90D385160464}" srcOrd="0" destOrd="0" parTransId="{2CAEE78F-D5ED-4E8C-8DCB-9351BD35D30E}" sibTransId="{8610089D-7FF5-422D-AB03-A5D542D7D5B5}"/>
    <dgm:cxn modelId="{A8B5671B-DACC-45AF-8954-A18D7A925C19}" srcId="{0A798272-9A38-441B-B9A3-CCC2DE72B392}" destId="{C08CCC25-855B-48F4-BA65-B6F4CF59CEBD}" srcOrd="1" destOrd="0" parTransId="{DF98E71D-F8BB-4FB7-AD66-DDEAC1494508}" sibTransId="{B092E68D-9CF4-4CAC-A78D-67ED63E88814}"/>
    <dgm:cxn modelId="{8B36E425-93C6-4472-A1D9-9A835EC055F9}" type="presOf" srcId="{C08CCC25-855B-48F4-BA65-B6F4CF59CEBD}" destId="{9FE7AA97-9DC1-43FF-9208-4E6E43E5564E}" srcOrd="0" destOrd="2" presId="urn:microsoft.com/office/officeart/2009/3/layout/StepUpProcess"/>
    <dgm:cxn modelId="{A0450934-DF68-43C0-8FB2-FEFF12B01A86}" srcId="{0A798272-9A38-441B-B9A3-CCC2DE72B392}" destId="{A2DBA5B0-F96B-4B77-A8DF-89FB4381A127}" srcOrd="2" destOrd="0" parTransId="{64815E76-6D53-43BD-B77D-08F71977DA54}" sibTransId="{D2D5CBBB-1FDC-4179-9C87-9CDC1971DEA7}"/>
    <dgm:cxn modelId="{37242CBD-73E9-4671-867E-5FB6C9A65A7A}" srcId="{F1878A26-B207-4F4A-83A3-BB285BB40E6E}" destId="{2B72F272-9135-45D5-89EE-4245B6032A24}" srcOrd="0" destOrd="0" parTransId="{2A571595-2284-4785-A608-BF82C2B19F16}" sibTransId="{FE6BB173-E08D-4740-805C-F6B028E7C683}"/>
    <dgm:cxn modelId="{DFBBB830-6B79-4D52-A51D-076B63084341}" srcId="{0A798272-9A38-441B-B9A3-CCC2DE72B392}" destId="{52CD77F5-66CD-449F-A22C-352C2727C8F5}" srcOrd="0" destOrd="0" parTransId="{D8487289-FA58-4F57-B2F6-CE564BF741C7}" sibTransId="{C6234808-75DE-415F-98F7-28901F62ACD4}"/>
    <dgm:cxn modelId="{BDD0D58B-BDB7-43E6-94D6-1EEBA2128DB7}" srcId="{F1878A26-B207-4F4A-83A3-BB285BB40E6E}" destId="{B81A3131-5E21-460D-9478-901180167465}" srcOrd="1" destOrd="0" parTransId="{355C4B06-4684-49DE-8743-B6A86070207E}" sibTransId="{0264CCB0-BE60-4049-815B-E096D3DAC20B}"/>
    <dgm:cxn modelId="{85A80BB5-DBBA-421A-B921-2D3E40B45131}" type="presOf" srcId="{FF7DDCBD-937F-488B-B461-90D385160464}" destId="{829F52C3-D030-4437-9135-5F8255CF6215}" srcOrd="0" destOrd="1" presId="urn:microsoft.com/office/officeart/2009/3/layout/StepUpProcess"/>
    <dgm:cxn modelId="{EA40D4AD-214C-46BB-9517-C701ADEE0945}" type="presOf" srcId="{3F8063D8-50DD-4F50-88A9-838BCDC4A068}" destId="{112EA488-8337-4720-A0D3-D372F2369FE2}" srcOrd="0" destOrd="3" presId="urn:microsoft.com/office/officeart/2009/3/layout/StepUpProcess"/>
    <dgm:cxn modelId="{F82F2C68-8D5C-4FA4-A8D1-7EFC9367B249}" type="presOf" srcId="{A2DBA5B0-F96B-4B77-A8DF-89FB4381A127}" destId="{9FE7AA97-9DC1-43FF-9208-4E6E43E5564E}" srcOrd="0" destOrd="3" presId="urn:microsoft.com/office/officeart/2009/3/layout/StepUpProcess"/>
    <dgm:cxn modelId="{DF787EFC-3E7A-4BE3-9C15-45E1C60278FE}" type="presOf" srcId="{0A798272-9A38-441B-B9A3-CCC2DE72B392}" destId="{9FE7AA97-9DC1-43FF-9208-4E6E43E5564E}" srcOrd="0" destOrd="0" presId="urn:microsoft.com/office/officeart/2009/3/layout/StepUpProcess"/>
    <dgm:cxn modelId="{9E1E3F34-0C46-4720-B18E-558AB3C829BC}" type="presOf" srcId="{207D0E33-370C-413B-8358-CBC0163217B2}" destId="{829F52C3-D030-4437-9135-5F8255CF6215}" srcOrd="0" destOrd="3" presId="urn:microsoft.com/office/officeart/2009/3/layout/StepUpProcess"/>
    <dgm:cxn modelId="{5D122456-610E-486A-AC16-E636D8FCD628}" srcId="{823822AD-E38F-448A-8AE6-73DBB3FDCDC7}" destId="{9EDCEA7A-6762-452B-881D-7F3336152C23}" srcOrd="1" destOrd="0" parTransId="{C02175AB-4C54-472F-88D0-90CFD822DE7F}" sibTransId="{8FDC7E84-0D01-4AD6-97AF-935E694A9938}"/>
    <dgm:cxn modelId="{D052FEF4-E934-4B03-8A30-36887C404C84}" type="presOf" srcId="{B81A3131-5E21-460D-9478-901180167465}" destId="{112EA488-8337-4720-A0D3-D372F2369FE2}" srcOrd="0" destOrd="2" presId="urn:microsoft.com/office/officeart/2009/3/layout/StepUpProcess"/>
    <dgm:cxn modelId="{6696C2A6-27F9-4394-B804-5A9A121B8DF5}" srcId="{F1878A26-B207-4F4A-83A3-BB285BB40E6E}" destId="{3F8063D8-50DD-4F50-88A9-838BCDC4A068}" srcOrd="2" destOrd="0" parTransId="{B662ECB7-4AD9-4B88-908E-2635A51FB0F3}" sibTransId="{E4B3AA2E-2770-46E9-B005-279CAF13C23E}"/>
    <dgm:cxn modelId="{176AA1F9-2D53-4662-812E-02F7CDCC0C51}" srcId="{823822AD-E38F-448A-8AE6-73DBB3FDCDC7}" destId="{207D0E33-370C-413B-8358-CBC0163217B2}" srcOrd="2" destOrd="0" parTransId="{802B6D50-1B3C-4848-9A9E-7C65B0918CF6}" sibTransId="{1891F7F8-9A18-45D7-BA54-B290FBC38E98}"/>
    <dgm:cxn modelId="{726F941E-C3F3-434C-8C76-6C9F0B05336C}" type="presOf" srcId="{F1878A26-B207-4F4A-83A3-BB285BB40E6E}" destId="{112EA488-8337-4720-A0D3-D372F2369FE2}" srcOrd="0" destOrd="0" presId="urn:microsoft.com/office/officeart/2009/3/layout/StepUpProcess"/>
    <dgm:cxn modelId="{66F6F1B7-8BCF-4055-A429-8C9DAB5433A3}" type="presOf" srcId="{9EDCEA7A-6762-452B-881D-7F3336152C23}" destId="{829F52C3-D030-4437-9135-5F8255CF6215}" srcOrd="0" destOrd="2" presId="urn:microsoft.com/office/officeart/2009/3/layout/StepUpProcess"/>
    <dgm:cxn modelId="{2702CB5D-C86C-4446-9B06-E2800DE5FE61}" type="presParOf" srcId="{2357EF6C-2B1D-4E69-BF96-6F933DA2331E}" destId="{084EFCC5-EFAE-46D4-97E6-E6A9D3077387}" srcOrd="0" destOrd="0" presId="urn:microsoft.com/office/officeart/2009/3/layout/StepUpProcess"/>
    <dgm:cxn modelId="{1CEC1CE5-8EBC-4BD1-BECC-12379977993C}" type="presParOf" srcId="{084EFCC5-EFAE-46D4-97E6-E6A9D3077387}" destId="{9B69FA5B-EC70-41C1-8B46-18DFD6E75F59}" srcOrd="0" destOrd="0" presId="urn:microsoft.com/office/officeart/2009/3/layout/StepUpProcess"/>
    <dgm:cxn modelId="{089350FE-8ECC-4FD0-B2FA-9D2979BDDD8F}" type="presParOf" srcId="{084EFCC5-EFAE-46D4-97E6-E6A9D3077387}" destId="{9FE7AA97-9DC1-43FF-9208-4E6E43E5564E}" srcOrd="1" destOrd="0" presId="urn:microsoft.com/office/officeart/2009/3/layout/StepUpProcess"/>
    <dgm:cxn modelId="{1BAF3E87-A7D1-427B-95F3-E56ADF6FCB68}" type="presParOf" srcId="{084EFCC5-EFAE-46D4-97E6-E6A9D3077387}" destId="{EDC92AFD-1F25-4D52-929B-97988AD8CD4C}" srcOrd="2" destOrd="0" presId="urn:microsoft.com/office/officeart/2009/3/layout/StepUpProcess"/>
    <dgm:cxn modelId="{2B688B25-1545-4AA8-A6D6-43B571CED710}" type="presParOf" srcId="{2357EF6C-2B1D-4E69-BF96-6F933DA2331E}" destId="{F5754715-C5D2-4B67-A94F-8FA0E16AA008}" srcOrd="1" destOrd="0" presId="urn:microsoft.com/office/officeart/2009/3/layout/StepUpProcess"/>
    <dgm:cxn modelId="{D8638D4F-0A48-49B6-9E40-8ADEE0D2AF06}" type="presParOf" srcId="{F5754715-C5D2-4B67-A94F-8FA0E16AA008}" destId="{2AAE5263-C9EE-4D1D-B576-194F17911A89}" srcOrd="0" destOrd="0" presId="urn:microsoft.com/office/officeart/2009/3/layout/StepUpProcess"/>
    <dgm:cxn modelId="{2B724D84-DACE-4B0E-BA2A-093E24D24D50}" type="presParOf" srcId="{2357EF6C-2B1D-4E69-BF96-6F933DA2331E}" destId="{DAC2F3B7-0505-417D-BAF0-A7F96B7A91FE}" srcOrd="2" destOrd="0" presId="urn:microsoft.com/office/officeart/2009/3/layout/StepUpProcess"/>
    <dgm:cxn modelId="{1EE94708-F031-48A6-8AEA-E36BF382E21E}" type="presParOf" srcId="{DAC2F3B7-0505-417D-BAF0-A7F96B7A91FE}" destId="{C85213ED-F396-4F9A-90C2-B36A3491EA89}" srcOrd="0" destOrd="0" presId="urn:microsoft.com/office/officeart/2009/3/layout/StepUpProcess"/>
    <dgm:cxn modelId="{7EA4C504-40AE-4A0F-97C6-CCF608344EAF}" type="presParOf" srcId="{DAC2F3B7-0505-417D-BAF0-A7F96B7A91FE}" destId="{112EA488-8337-4720-A0D3-D372F2369FE2}" srcOrd="1" destOrd="0" presId="urn:microsoft.com/office/officeart/2009/3/layout/StepUpProcess"/>
    <dgm:cxn modelId="{C0D05C62-F72A-4FD3-84C2-6DCF8FFA2D55}" type="presParOf" srcId="{DAC2F3B7-0505-417D-BAF0-A7F96B7A91FE}" destId="{6AC1D1E1-17BE-4A2E-95FC-EAFB8DF04CD8}" srcOrd="2" destOrd="0" presId="urn:microsoft.com/office/officeart/2009/3/layout/StepUpProcess"/>
    <dgm:cxn modelId="{03AC3135-6CF9-439E-BA14-9AEFE26C3B06}" type="presParOf" srcId="{2357EF6C-2B1D-4E69-BF96-6F933DA2331E}" destId="{6711E87C-0C29-455E-BCB9-94DFF8918ED0}" srcOrd="3" destOrd="0" presId="urn:microsoft.com/office/officeart/2009/3/layout/StepUpProcess"/>
    <dgm:cxn modelId="{AD634B02-E882-4F74-8DED-D71296DF3AE3}" type="presParOf" srcId="{6711E87C-0C29-455E-BCB9-94DFF8918ED0}" destId="{D2539B17-C3E6-4E0C-B706-11414FB4CEBD}" srcOrd="0" destOrd="0" presId="urn:microsoft.com/office/officeart/2009/3/layout/StepUpProcess"/>
    <dgm:cxn modelId="{7740D8DB-0090-4185-B118-FD4F9A8B0819}" type="presParOf" srcId="{2357EF6C-2B1D-4E69-BF96-6F933DA2331E}" destId="{80779515-8511-47DC-8600-9799E3A0388B}" srcOrd="4" destOrd="0" presId="urn:microsoft.com/office/officeart/2009/3/layout/StepUpProcess"/>
    <dgm:cxn modelId="{464B9F45-EE4E-4408-A38E-C7BF5281643D}" type="presParOf" srcId="{80779515-8511-47DC-8600-9799E3A0388B}" destId="{24A53951-A116-4928-805A-2CAE3655888C}" srcOrd="0" destOrd="0" presId="urn:microsoft.com/office/officeart/2009/3/layout/StepUpProcess"/>
    <dgm:cxn modelId="{BF230276-8D21-405C-BE18-940C408F5153}" type="presParOf" srcId="{80779515-8511-47DC-8600-9799E3A0388B}" destId="{829F52C3-D030-4437-9135-5F8255CF621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B44D5D-074D-7A40-9B15-E42F17C87790}" type="doc">
      <dgm:prSet loTypeId="urn:microsoft.com/office/officeart/2005/8/layout/cycle6" loCatId="" qsTypeId="urn:microsoft.com/office/officeart/2005/8/quickstyle/simple4" qsCatId="simple" csTypeId="urn:microsoft.com/office/officeart/2005/8/colors/colorful5" csCatId="colorful" phldr="1"/>
      <dgm:spPr/>
      <dgm:t>
        <a:bodyPr/>
        <a:lstStyle/>
        <a:p>
          <a:endParaRPr lang="zh-CN" altLang="en-US"/>
        </a:p>
      </dgm:t>
    </dgm:pt>
    <dgm:pt modelId="{70517CA1-8081-254B-8CA4-E3150AB60FD7}">
      <dgm:prSet phldrT="[文本]"/>
      <dgm:spPr/>
      <dgm:t>
        <a:bodyPr/>
        <a:lstStyle/>
        <a:p>
          <a:r>
            <a:rPr lang="zh-CN" altLang="en-US" dirty="0" smtClean="0">
              <a:latin typeface="Microsoft YaHei" charset="-122"/>
              <a:ea typeface="Microsoft YaHei" charset="-122"/>
              <a:cs typeface="Microsoft YaHei" charset="-122"/>
            </a:rPr>
            <a:t>视觉</a:t>
          </a:r>
          <a:endParaRPr lang="zh-CN" altLang="en-US" dirty="0">
            <a:latin typeface="Microsoft YaHei" charset="-122"/>
            <a:ea typeface="Microsoft YaHei" charset="-122"/>
            <a:cs typeface="Microsoft YaHei" charset="-122"/>
          </a:endParaRPr>
        </a:p>
      </dgm:t>
    </dgm:pt>
    <dgm:pt modelId="{7071F9D5-E6E1-4F4D-BD57-A89556EC8D0B}" type="parTrans" cxnId="{B758DDA1-253E-1F42-A921-94CC43247279}">
      <dgm:prSet/>
      <dgm:spPr/>
      <dgm:t>
        <a:bodyPr/>
        <a:lstStyle/>
        <a:p>
          <a:endParaRPr lang="zh-CN" altLang="en-US"/>
        </a:p>
      </dgm:t>
    </dgm:pt>
    <dgm:pt modelId="{885B7AFE-62F8-264B-AC41-A25EC4A19E1D}" type="sibTrans" cxnId="{B758DDA1-253E-1F42-A921-94CC43247279}">
      <dgm:prSet/>
      <dgm:spPr/>
      <dgm:t>
        <a:bodyPr/>
        <a:lstStyle/>
        <a:p>
          <a:endParaRPr lang="zh-CN" altLang="en-US"/>
        </a:p>
      </dgm:t>
    </dgm:pt>
    <dgm:pt modelId="{9A49E489-8F50-084E-B6BB-B08D4A56018E}">
      <dgm:prSet phldrT="[文本]"/>
      <dgm:spPr/>
      <dgm:t>
        <a:bodyPr/>
        <a:lstStyle/>
        <a:p>
          <a:r>
            <a:rPr lang="zh-CN" altLang="en-US" dirty="0" smtClean="0">
              <a:latin typeface="Microsoft YaHei" charset="-122"/>
              <a:ea typeface="Microsoft YaHei" charset="-122"/>
              <a:cs typeface="Microsoft YaHei" charset="-122"/>
            </a:rPr>
            <a:t>游戏</a:t>
          </a:r>
          <a:endParaRPr lang="zh-CN" altLang="en-US" dirty="0">
            <a:latin typeface="Microsoft YaHei" charset="-122"/>
            <a:ea typeface="Microsoft YaHei" charset="-122"/>
            <a:cs typeface="Microsoft YaHei" charset="-122"/>
          </a:endParaRPr>
        </a:p>
      </dgm:t>
    </dgm:pt>
    <dgm:pt modelId="{0777EA65-3411-6C45-A38B-2D647AB0625F}" type="parTrans" cxnId="{D96493B4-D0E3-7947-B5B2-8DD92040A8BA}">
      <dgm:prSet/>
      <dgm:spPr/>
      <dgm:t>
        <a:bodyPr/>
        <a:lstStyle/>
        <a:p>
          <a:endParaRPr lang="zh-CN" altLang="en-US"/>
        </a:p>
      </dgm:t>
    </dgm:pt>
    <dgm:pt modelId="{1823E430-D03D-794E-8DC6-FCC7F229248C}" type="sibTrans" cxnId="{D96493B4-D0E3-7947-B5B2-8DD92040A8BA}">
      <dgm:prSet/>
      <dgm:spPr/>
      <dgm:t>
        <a:bodyPr/>
        <a:lstStyle/>
        <a:p>
          <a:endParaRPr lang="zh-CN" altLang="en-US"/>
        </a:p>
      </dgm:t>
    </dgm:pt>
    <dgm:pt modelId="{F8CD1802-29B9-7646-8F38-4B9B64718F27}">
      <dgm:prSet phldrT="[文本]"/>
      <dgm:spPr/>
      <dgm:t>
        <a:bodyPr/>
        <a:lstStyle/>
        <a:p>
          <a:r>
            <a:rPr lang="mr-IN" altLang="zh-CN" dirty="0" smtClean="0"/>
            <a:t>……</a:t>
          </a:r>
          <a:endParaRPr lang="zh-CN" altLang="en-US" dirty="0"/>
        </a:p>
      </dgm:t>
    </dgm:pt>
    <dgm:pt modelId="{4B0C3FFA-A306-8344-86A2-290477A44A2C}" type="parTrans" cxnId="{F524F1B0-04E9-1546-97B5-A01FA6AE841F}">
      <dgm:prSet/>
      <dgm:spPr/>
      <dgm:t>
        <a:bodyPr/>
        <a:lstStyle/>
        <a:p>
          <a:endParaRPr lang="zh-CN" altLang="en-US"/>
        </a:p>
      </dgm:t>
    </dgm:pt>
    <dgm:pt modelId="{2846B227-FC31-A043-9C07-8D0B289C70E1}" type="sibTrans" cxnId="{F524F1B0-04E9-1546-97B5-A01FA6AE841F}">
      <dgm:prSet/>
      <dgm:spPr/>
      <dgm:t>
        <a:bodyPr/>
        <a:lstStyle/>
        <a:p>
          <a:endParaRPr lang="zh-CN" altLang="en-US"/>
        </a:p>
      </dgm:t>
    </dgm:pt>
    <dgm:pt modelId="{2E80EBC8-A5C7-514E-9AA6-8F1801AB9E1E}">
      <dgm:prSet phldrT="[文本]"/>
      <dgm:spPr/>
      <dgm:t>
        <a:bodyPr/>
        <a:lstStyle/>
        <a:p>
          <a:r>
            <a:rPr lang="zh-CN" altLang="en-US" dirty="0" smtClean="0">
              <a:latin typeface="Microsoft YaHei" charset="-122"/>
              <a:ea typeface="Microsoft YaHei" charset="-122"/>
              <a:cs typeface="Microsoft YaHei" charset="-122"/>
            </a:rPr>
            <a:t>自动驾驶</a:t>
          </a:r>
          <a:endParaRPr lang="zh-CN" altLang="en-US" dirty="0">
            <a:latin typeface="Microsoft YaHei" charset="-122"/>
            <a:ea typeface="Microsoft YaHei" charset="-122"/>
            <a:cs typeface="Microsoft YaHei" charset="-122"/>
          </a:endParaRPr>
        </a:p>
      </dgm:t>
    </dgm:pt>
    <dgm:pt modelId="{5C191840-0BA8-BE47-B817-75122A0FD4BA}" type="parTrans" cxnId="{C20C469E-4150-8347-A926-08619BBE0603}">
      <dgm:prSet/>
      <dgm:spPr/>
      <dgm:t>
        <a:bodyPr/>
        <a:lstStyle/>
        <a:p>
          <a:endParaRPr lang="zh-CN" altLang="en-US"/>
        </a:p>
      </dgm:t>
    </dgm:pt>
    <dgm:pt modelId="{90EA5589-520C-B148-833F-CA40FD35274A}" type="sibTrans" cxnId="{C20C469E-4150-8347-A926-08619BBE0603}">
      <dgm:prSet/>
      <dgm:spPr/>
      <dgm:t>
        <a:bodyPr/>
        <a:lstStyle/>
        <a:p>
          <a:endParaRPr lang="zh-CN" altLang="en-US"/>
        </a:p>
      </dgm:t>
    </dgm:pt>
    <dgm:pt modelId="{33E6D54F-E7CD-0E4D-A239-86D165520548}">
      <dgm:prSet phldrT="[文本]"/>
      <dgm:spPr/>
      <dgm:t>
        <a:bodyPr/>
        <a:lstStyle/>
        <a:p>
          <a:r>
            <a:rPr lang="zh-CN" altLang="en-US" dirty="0" smtClean="0">
              <a:latin typeface="Microsoft YaHei" charset="-122"/>
              <a:ea typeface="Microsoft YaHei" charset="-122"/>
              <a:cs typeface="Microsoft YaHei" charset="-122"/>
            </a:rPr>
            <a:t>语言</a:t>
          </a:r>
          <a:endParaRPr lang="zh-CN" altLang="en-US" dirty="0">
            <a:latin typeface="Microsoft YaHei" charset="-122"/>
            <a:ea typeface="Microsoft YaHei" charset="-122"/>
            <a:cs typeface="Microsoft YaHei" charset="-122"/>
          </a:endParaRPr>
        </a:p>
      </dgm:t>
    </dgm:pt>
    <dgm:pt modelId="{6B204EB9-5C3B-C14D-834E-C288A73D899C}" type="parTrans" cxnId="{9C96F644-EC8A-904E-8614-0C51E3925CCC}">
      <dgm:prSet/>
      <dgm:spPr/>
      <dgm:t>
        <a:bodyPr/>
        <a:lstStyle/>
        <a:p>
          <a:endParaRPr lang="zh-CN" altLang="en-US"/>
        </a:p>
      </dgm:t>
    </dgm:pt>
    <dgm:pt modelId="{9373AC55-EE52-4E4A-B147-758464D50480}" type="sibTrans" cxnId="{9C96F644-EC8A-904E-8614-0C51E3925CCC}">
      <dgm:prSet/>
      <dgm:spPr/>
      <dgm:t>
        <a:bodyPr/>
        <a:lstStyle/>
        <a:p>
          <a:endParaRPr lang="zh-CN" altLang="en-US"/>
        </a:p>
      </dgm:t>
    </dgm:pt>
    <dgm:pt modelId="{53EE0A2F-7DF4-4E75-9E53-4A819D9604A1}">
      <dgm:prSet phldrT="[文本]"/>
      <dgm:spPr/>
      <dgm:t>
        <a:bodyPr/>
        <a:lstStyle/>
        <a:p>
          <a:r>
            <a:rPr lang="zh-CN" altLang="en-US" dirty="0" smtClean="0"/>
            <a:t>信息检索</a:t>
          </a:r>
          <a:endParaRPr lang="zh-CN" altLang="en-US" dirty="0"/>
        </a:p>
      </dgm:t>
    </dgm:pt>
    <dgm:pt modelId="{38EA4113-F905-420E-8357-3B9EA48A0561}" type="parTrans" cxnId="{DA47F894-2FDB-44B8-A814-A0C95FA3A4DF}">
      <dgm:prSet/>
      <dgm:spPr/>
      <dgm:t>
        <a:bodyPr/>
        <a:lstStyle/>
        <a:p>
          <a:endParaRPr lang="zh-CN" altLang="en-US"/>
        </a:p>
      </dgm:t>
    </dgm:pt>
    <dgm:pt modelId="{856FF85D-3D59-43FA-8CC8-23304DEA7F87}" type="sibTrans" cxnId="{DA47F894-2FDB-44B8-A814-A0C95FA3A4DF}">
      <dgm:prSet/>
      <dgm:spPr/>
      <dgm:t>
        <a:bodyPr/>
        <a:lstStyle/>
        <a:p>
          <a:endParaRPr lang="zh-CN" altLang="en-US"/>
        </a:p>
      </dgm:t>
    </dgm:pt>
    <dgm:pt modelId="{5161187E-3A1B-4445-B25C-313059DF4CFE}" type="pres">
      <dgm:prSet presAssocID="{A8B44D5D-074D-7A40-9B15-E42F17C87790}" presName="cycle" presStyleCnt="0">
        <dgm:presLayoutVars>
          <dgm:dir/>
          <dgm:resizeHandles val="exact"/>
        </dgm:presLayoutVars>
      </dgm:prSet>
      <dgm:spPr/>
      <dgm:t>
        <a:bodyPr/>
        <a:lstStyle/>
        <a:p>
          <a:endParaRPr lang="en-US" altLang="zh-CN"/>
        </a:p>
      </dgm:t>
    </dgm:pt>
    <dgm:pt modelId="{AB7FF2A3-EF13-824D-8F23-35690B35393F}" type="pres">
      <dgm:prSet presAssocID="{70517CA1-8081-254B-8CA4-E3150AB60FD7}" presName="node" presStyleLbl="node1" presStyleIdx="0" presStyleCnt="6">
        <dgm:presLayoutVars>
          <dgm:bulletEnabled val="1"/>
        </dgm:presLayoutVars>
      </dgm:prSet>
      <dgm:spPr/>
      <dgm:t>
        <a:bodyPr/>
        <a:lstStyle/>
        <a:p>
          <a:endParaRPr lang="en-US" altLang="zh-CN"/>
        </a:p>
      </dgm:t>
    </dgm:pt>
    <dgm:pt modelId="{379FC960-ABF6-2843-86EF-3AB8F5113F5B}" type="pres">
      <dgm:prSet presAssocID="{70517CA1-8081-254B-8CA4-E3150AB60FD7}" presName="spNode" presStyleCnt="0"/>
      <dgm:spPr/>
    </dgm:pt>
    <dgm:pt modelId="{3E57027E-6ABE-0D44-B2A1-8A8C837D3157}" type="pres">
      <dgm:prSet presAssocID="{885B7AFE-62F8-264B-AC41-A25EC4A19E1D}" presName="sibTrans" presStyleLbl="sibTrans1D1" presStyleIdx="0" presStyleCnt="6"/>
      <dgm:spPr/>
      <dgm:t>
        <a:bodyPr/>
        <a:lstStyle/>
        <a:p>
          <a:endParaRPr lang="en-US" altLang="zh-CN"/>
        </a:p>
      </dgm:t>
    </dgm:pt>
    <dgm:pt modelId="{34C1BE20-D208-C04C-A529-D289037961C8}" type="pres">
      <dgm:prSet presAssocID="{9A49E489-8F50-084E-B6BB-B08D4A56018E}" presName="node" presStyleLbl="node1" presStyleIdx="1" presStyleCnt="6">
        <dgm:presLayoutVars>
          <dgm:bulletEnabled val="1"/>
        </dgm:presLayoutVars>
      </dgm:prSet>
      <dgm:spPr/>
      <dgm:t>
        <a:bodyPr/>
        <a:lstStyle/>
        <a:p>
          <a:endParaRPr lang="en-US" altLang="zh-CN"/>
        </a:p>
      </dgm:t>
    </dgm:pt>
    <dgm:pt modelId="{0C3DA0BC-DCCD-514F-836D-FCE73670EE5B}" type="pres">
      <dgm:prSet presAssocID="{9A49E489-8F50-084E-B6BB-B08D4A56018E}" presName="spNode" presStyleCnt="0"/>
      <dgm:spPr/>
    </dgm:pt>
    <dgm:pt modelId="{F13D20F3-78B4-3047-8D6F-15D2275C24A4}" type="pres">
      <dgm:prSet presAssocID="{1823E430-D03D-794E-8DC6-FCC7F229248C}" presName="sibTrans" presStyleLbl="sibTrans1D1" presStyleIdx="1" presStyleCnt="6"/>
      <dgm:spPr/>
      <dgm:t>
        <a:bodyPr/>
        <a:lstStyle/>
        <a:p>
          <a:endParaRPr lang="en-US" altLang="zh-CN"/>
        </a:p>
      </dgm:t>
    </dgm:pt>
    <dgm:pt modelId="{B746D0BB-307B-4E5A-8DCB-241C73377870}" type="pres">
      <dgm:prSet presAssocID="{53EE0A2F-7DF4-4E75-9E53-4A819D9604A1}" presName="node" presStyleLbl="node1" presStyleIdx="2" presStyleCnt="6">
        <dgm:presLayoutVars>
          <dgm:bulletEnabled val="1"/>
        </dgm:presLayoutVars>
      </dgm:prSet>
      <dgm:spPr/>
      <dgm:t>
        <a:bodyPr/>
        <a:lstStyle/>
        <a:p>
          <a:endParaRPr lang="zh-CN" altLang="en-US"/>
        </a:p>
      </dgm:t>
    </dgm:pt>
    <dgm:pt modelId="{324837EE-AC89-4A54-ACD8-8C96589320EA}" type="pres">
      <dgm:prSet presAssocID="{53EE0A2F-7DF4-4E75-9E53-4A819D9604A1}" presName="spNode" presStyleCnt="0"/>
      <dgm:spPr/>
    </dgm:pt>
    <dgm:pt modelId="{6BF8C316-F323-479B-B188-FC3F7E2EB854}" type="pres">
      <dgm:prSet presAssocID="{856FF85D-3D59-43FA-8CC8-23304DEA7F87}" presName="sibTrans" presStyleLbl="sibTrans1D1" presStyleIdx="2" presStyleCnt="6"/>
      <dgm:spPr/>
      <dgm:t>
        <a:bodyPr/>
        <a:lstStyle/>
        <a:p>
          <a:endParaRPr lang="zh-CN" altLang="en-US"/>
        </a:p>
      </dgm:t>
    </dgm:pt>
    <dgm:pt modelId="{DED40B6D-44C6-344B-8221-0035378DC332}" type="pres">
      <dgm:prSet presAssocID="{F8CD1802-29B9-7646-8F38-4B9B64718F27}" presName="node" presStyleLbl="node1" presStyleIdx="3" presStyleCnt="6">
        <dgm:presLayoutVars>
          <dgm:bulletEnabled val="1"/>
        </dgm:presLayoutVars>
      </dgm:prSet>
      <dgm:spPr/>
      <dgm:t>
        <a:bodyPr/>
        <a:lstStyle/>
        <a:p>
          <a:endParaRPr lang="zh-CN" altLang="en-US"/>
        </a:p>
      </dgm:t>
    </dgm:pt>
    <dgm:pt modelId="{94EA2054-39E6-8642-B85C-4896DA79045A}" type="pres">
      <dgm:prSet presAssocID="{F8CD1802-29B9-7646-8F38-4B9B64718F27}" presName="spNode" presStyleCnt="0"/>
      <dgm:spPr/>
    </dgm:pt>
    <dgm:pt modelId="{0EBA5186-E9CE-A944-B4EA-A00A26349470}" type="pres">
      <dgm:prSet presAssocID="{2846B227-FC31-A043-9C07-8D0B289C70E1}" presName="sibTrans" presStyleLbl="sibTrans1D1" presStyleIdx="3" presStyleCnt="6"/>
      <dgm:spPr/>
      <dgm:t>
        <a:bodyPr/>
        <a:lstStyle/>
        <a:p>
          <a:endParaRPr lang="en-US" altLang="zh-CN"/>
        </a:p>
      </dgm:t>
    </dgm:pt>
    <dgm:pt modelId="{3E0B00F4-8E8E-334D-AB93-77144BA509CD}" type="pres">
      <dgm:prSet presAssocID="{2E80EBC8-A5C7-514E-9AA6-8F1801AB9E1E}" presName="node" presStyleLbl="node1" presStyleIdx="4" presStyleCnt="6" custScaleX="154447">
        <dgm:presLayoutVars>
          <dgm:bulletEnabled val="1"/>
        </dgm:presLayoutVars>
      </dgm:prSet>
      <dgm:spPr/>
      <dgm:t>
        <a:bodyPr/>
        <a:lstStyle/>
        <a:p>
          <a:endParaRPr lang="en-US" altLang="zh-CN"/>
        </a:p>
      </dgm:t>
    </dgm:pt>
    <dgm:pt modelId="{28934280-4740-E740-BF1B-2117E1B3AFF9}" type="pres">
      <dgm:prSet presAssocID="{2E80EBC8-A5C7-514E-9AA6-8F1801AB9E1E}" presName="spNode" presStyleCnt="0"/>
      <dgm:spPr/>
    </dgm:pt>
    <dgm:pt modelId="{008FCB0A-E4FA-F846-962B-4A98B8AA1171}" type="pres">
      <dgm:prSet presAssocID="{90EA5589-520C-B148-833F-CA40FD35274A}" presName="sibTrans" presStyleLbl="sibTrans1D1" presStyleIdx="4" presStyleCnt="6"/>
      <dgm:spPr/>
      <dgm:t>
        <a:bodyPr/>
        <a:lstStyle/>
        <a:p>
          <a:endParaRPr lang="en-US" altLang="zh-CN"/>
        </a:p>
      </dgm:t>
    </dgm:pt>
    <dgm:pt modelId="{9FAC9254-EA13-2C45-91E2-2855E0C49D4A}" type="pres">
      <dgm:prSet presAssocID="{33E6D54F-E7CD-0E4D-A239-86D165520548}" presName="node" presStyleLbl="node1" presStyleIdx="5" presStyleCnt="6">
        <dgm:presLayoutVars>
          <dgm:bulletEnabled val="1"/>
        </dgm:presLayoutVars>
      </dgm:prSet>
      <dgm:spPr/>
      <dgm:t>
        <a:bodyPr/>
        <a:lstStyle/>
        <a:p>
          <a:endParaRPr lang="en-US" altLang="zh-CN"/>
        </a:p>
      </dgm:t>
    </dgm:pt>
    <dgm:pt modelId="{D2AE7C22-18D5-F741-BE85-EC0425D01B80}" type="pres">
      <dgm:prSet presAssocID="{33E6D54F-E7CD-0E4D-A239-86D165520548}" presName="spNode" presStyleCnt="0"/>
      <dgm:spPr/>
    </dgm:pt>
    <dgm:pt modelId="{6BB8EA0F-4417-5F40-8D10-62FF64AC0CD2}" type="pres">
      <dgm:prSet presAssocID="{9373AC55-EE52-4E4A-B147-758464D50480}" presName="sibTrans" presStyleLbl="sibTrans1D1" presStyleIdx="5" presStyleCnt="6"/>
      <dgm:spPr/>
      <dgm:t>
        <a:bodyPr/>
        <a:lstStyle/>
        <a:p>
          <a:endParaRPr lang="en-US" altLang="zh-CN"/>
        </a:p>
      </dgm:t>
    </dgm:pt>
  </dgm:ptLst>
  <dgm:cxnLst>
    <dgm:cxn modelId="{8CF29A74-FC53-48BC-AB5A-5C85E3E150BE}" type="presOf" srcId="{856FF85D-3D59-43FA-8CC8-23304DEA7F87}" destId="{6BF8C316-F323-479B-B188-FC3F7E2EB854}" srcOrd="0" destOrd="0" presId="urn:microsoft.com/office/officeart/2005/8/layout/cycle6"/>
    <dgm:cxn modelId="{1D4F6750-7966-3C43-A21C-78FA19E48ECB}" type="presOf" srcId="{2846B227-FC31-A043-9C07-8D0B289C70E1}" destId="{0EBA5186-E9CE-A944-B4EA-A00A26349470}" srcOrd="0" destOrd="0" presId="urn:microsoft.com/office/officeart/2005/8/layout/cycle6"/>
    <dgm:cxn modelId="{9C96F644-EC8A-904E-8614-0C51E3925CCC}" srcId="{A8B44D5D-074D-7A40-9B15-E42F17C87790}" destId="{33E6D54F-E7CD-0E4D-A239-86D165520548}" srcOrd="5" destOrd="0" parTransId="{6B204EB9-5C3B-C14D-834E-C288A73D899C}" sibTransId="{9373AC55-EE52-4E4A-B147-758464D50480}"/>
    <dgm:cxn modelId="{7CB2AAF0-5AC6-064F-B86D-5152EE6EC4A8}" type="presOf" srcId="{885B7AFE-62F8-264B-AC41-A25EC4A19E1D}" destId="{3E57027E-6ABE-0D44-B2A1-8A8C837D3157}" srcOrd="0" destOrd="0" presId="urn:microsoft.com/office/officeart/2005/8/layout/cycle6"/>
    <dgm:cxn modelId="{C9774576-3EBE-4266-9C04-DB4C13821E2A}" type="presOf" srcId="{53EE0A2F-7DF4-4E75-9E53-4A819D9604A1}" destId="{B746D0BB-307B-4E5A-8DCB-241C73377870}" srcOrd="0" destOrd="0" presId="urn:microsoft.com/office/officeart/2005/8/layout/cycle6"/>
    <dgm:cxn modelId="{D96493B4-D0E3-7947-B5B2-8DD92040A8BA}" srcId="{A8B44D5D-074D-7A40-9B15-E42F17C87790}" destId="{9A49E489-8F50-084E-B6BB-B08D4A56018E}" srcOrd="1" destOrd="0" parTransId="{0777EA65-3411-6C45-A38B-2D647AB0625F}" sibTransId="{1823E430-D03D-794E-8DC6-FCC7F229248C}"/>
    <dgm:cxn modelId="{4308815B-D777-064D-B871-FBB336ECB3A7}" type="presOf" srcId="{F8CD1802-29B9-7646-8F38-4B9B64718F27}" destId="{DED40B6D-44C6-344B-8221-0035378DC332}" srcOrd="0" destOrd="0" presId="urn:microsoft.com/office/officeart/2005/8/layout/cycle6"/>
    <dgm:cxn modelId="{C20C469E-4150-8347-A926-08619BBE0603}" srcId="{A8B44D5D-074D-7A40-9B15-E42F17C87790}" destId="{2E80EBC8-A5C7-514E-9AA6-8F1801AB9E1E}" srcOrd="4" destOrd="0" parTransId="{5C191840-0BA8-BE47-B817-75122A0FD4BA}" sibTransId="{90EA5589-520C-B148-833F-CA40FD35274A}"/>
    <dgm:cxn modelId="{DDF68525-10D5-2949-B911-EEFC6149EB8D}" type="presOf" srcId="{2E80EBC8-A5C7-514E-9AA6-8F1801AB9E1E}" destId="{3E0B00F4-8E8E-334D-AB93-77144BA509CD}" srcOrd="0" destOrd="0" presId="urn:microsoft.com/office/officeart/2005/8/layout/cycle6"/>
    <dgm:cxn modelId="{D1703A1D-AAB6-DE40-9FEC-6E5AF92124BF}" type="presOf" srcId="{1823E430-D03D-794E-8DC6-FCC7F229248C}" destId="{F13D20F3-78B4-3047-8D6F-15D2275C24A4}" srcOrd="0" destOrd="0" presId="urn:microsoft.com/office/officeart/2005/8/layout/cycle6"/>
    <dgm:cxn modelId="{06D15386-2711-334B-8DE9-B8D4FD1DFC85}" type="presOf" srcId="{90EA5589-520C-B148-833F-CA40FD35274A}" destId="{008FCB0A-E4FA-F846-962B-4A98B8AA1171}" srcOrd="0" destOrd="0" presId="urn:microsoft.com/office/officeart/2005/8/layout/cycle6"/>
    <dgm:cxn modelId="{B758DDA1-253E-1F42-A921-94CC43247279}" srcId="{A8B44D5D-074D-7A40-9B15-E42F17C87790}" destId="{70517CA1-8081-254B-8CA4-E3150AB60FD7}" srcOrd="0" destOrd="0" parTransId="{7071F9D5-E6E1-4F4D-BD57-A89556EC8D0B}" sibTransId="{885B7AFE-62F8-264B-AC41-A25EC4A19E1D}"/>
    <dgm:cxn modelId="{C3980076-7FC6-D146-ADD0-9A599EF47AE8}" type="presOf" srcId="{33E6D54F-E7CD-0E4D-A239-86D165520548}" destId="{9FAC9254-EA13-2C45-91E2-2855E0C49D4A}" srcOrd="0" destOrd="0" presId="urn:microsoft.com/office/officeart/2005/8/layout/cycle6"/>
    <dgm:cxn modelId="{F524F1B0-04E9-1546-97B5-A01FA6AE841F}" srcId="{A8B44D5D-074D-7A40-9B15-E42F17C87790}" destId="{F8CD1802-29B9-7646-8F38-4B9B64718F27}" srcOrd="3" destOrd="0" parTransId="{4B0C3FFA-A306-8344-86A2-290477A44A2C}" sibTransId="{2846B227-FC31-A043-9C07-8D0B289C70E1}"/>
    <dgm:cxn modelId="{E8374CB7-4105-2A4B-A16E-B87790EE9955}" type="presOf" srcId="{9A49E489-8F50-084E-B6BB-B08D4A56018E}" destId="{34C1BE20-D208-C04C-A529-D289037961C8}" srcOrd="0" destOrd="0" presId="urn:microsoft.com/office/officeart/2005/8/layout/cycle6"/>
    <dgm:cxn modelId="{A97AE6C0-A247-6046-9281-49A4670F3FDB}" type="presOf" srcId="{9373AC55-EE52-4E4A-B147-758464D50480}" destId="{6BB8EA0F-4417-5F40-8D10-62FF64AC0CD2}" srcOrd="0" destOrd="0" presId="urn:microsoft.com/office/officeart/2005/8/layout/cycle6"/>
    <dgm:cxn modelId="{284B7FE4-C226-D34E-ABCE-45017C92D4F4}" type="presOf" srcId="{A8B44D5D-074D-7A40-9B15-E42F17C87790}" destId="{5161187E-3A1B-4445-B25C-313059DF4CFE}" srcOrd="0" destOrd="0" presId="urn:microsoft.com/office/officeart/2005/8/layout/cycle6"/>
    <dgm:cxn modelId="{5EC6356B-9A7C-AF40-BCF1-EC921A374AD5}" type="presOf" srcId="{70517CA1-8081-254B-8CA4-E3150AB60FD7}" destId="{AB7FF2A3-EF13-824D-8F23-35690B35393F}" srcOrd="0" destOrd="0" presId="urn:microsoft.com/office/officeart/2005/8/layout/cycle6"/>
    <dgm:cxn modelId="{DA47F894-2FDB-44B8-A814-A0C95FA3A4DF}" srcId="{A8B44D5D-074D-7A40-9B15-E42F17C87790}" destId="{53EE0A2F-7DF4-4E75-9E53-4A819D9604A1}" srcOrd="2" destOrd="0" parTransId="{38EA4113-F905-420E-8357-3B9EA48A0561}" sibTransId="{856FF85D-3D59-43FA-8CC8-23304DEA7F87}"/>
    <dgm:cxn modelId="{5950D888-1008-A640-A2AB-50B58D242C73}" type="presParOf" srcId="{5161187E-3A1B-4445-B25C-313059DF4CFE}" destId="{AB7FF2A3-EF13-824D-8F23-35690B35393F}" srcOrd="0" destOrd="0" presId="urn:microsoft.com/office/officeart/2005/8/layout/cycle6"/>
    <dgm:cxn modelId="{FC6031C9-A084-1D4A-B019-0E54C79630C0}" type="presParOf" srcId="{5161187E-3A1B-4445-B25C-313059DF4CFE}" destId="{379FC960-ABF6-2843-86EF-3AB8F5113F5B}" srcOrd="1" destOrd="0" presId="urn:microsoft.com/office/officeart/2005/8/layout/cycle6"/>
    <dgm:cxn modelId="{B64BEDD3-1CD5-4641-AB83-59B9D1096401}" type="presParOf" srcId="{5161187E-3A1B-4445-B25C-313059DF4CFE}" destId="{3E57027E-6ABE-0D44-B2A1-8A8C837D3157}" srcOrd="2" destOrd="0" presId="urn:microsoft.com/office/officeart/2005/8/layout/cycle6"/>
    <dgm:cxn modelId="{8FF5BB71-B6C3-384D-8FA4-898174BF22F7}" type="presParOf" srcId="{5161187E-3A1B-4445-B25C-313059DF4CFE}" destId="{34C1BE20-D208-C04C-A529-D289037961C8}" srcOrd="3" destOrd="0" presId="urn:microsoft.com/office/officeart/2005/8/layout/cycle6"/>
    <dgm:cxn modelId="{BB8B0825-09EF-2F4E-AAA2-95DA0F9F4DEC}" type="presParOf" srcId="{5161187E-3A1B-4445-B25C-313059DF4CFE}" destId="{0C3DA0BC-DCCD-514F-836D-FCE73670EE5B}" srcOrd="4" destOrd="0" presId="urn:microsoft.com/office/officeart/2005/8/layout/cycle6"/>
    <dgm:cxn modelId="{D39B1A22-C5CC-7241-B53D-57F19A626373}" type="presParOf" srcId="{5161187E-3A1B-4445-B25C-313059DF4CFE}" destId="{F13D20F3-78B4-3047-8D6F-15D2275C24A4}" srcOrd="5" destOrd="0" presId="urn:microsoft.com/office/officeart/2005/8/layout/cycle6"/>
    <dgm:cxn modelId="{E67E8B22-3E43-4B8F-8F53-65A6A6BCDA5B}" type="presParOf" srcId="{5161187E-3A1B-4445-B25C-313059DF4CFE}" destId="{B746D0BB-307B-4E5A-8DCB-241C73377870}" srcOrd="6" destOrd="0" presId="urn:microsoft.com/office/officeart/2005/8/layout/cycle6"/>
    <dgm:cxn modelId="{6A8CBD24-680A-41AD-AB71-73687B85D58A}" type="presParOf" srcId="{5161187E-3A1B-4445-B25C-313059DF4CFE}" destId="{324837EE-AC89-4A54-ACD8-8C96589320EA}" srcOrd="7" destOrd="0" presId="urn:microsoft.com/office/officeart/2005/8/layout/cycle6"/>
    <dgm:cxn modelId="{C9FB11D8-12CE-4307-AC3B-19FFCE69AEBC}" type="presParOf" srcId="{5161187E-3A1B-4445-B25C-313059DF4CFE}" destId="{6BF8C316-F323-479B-B188-FC3F7E2EB854}" srcOrd="8" destOrd="0" presId="urn:microsoft.com/office/officeart/2005/8/layout/cycle6"/>
    <dgm:cxn modelId="{F22065B2-8DE6-CE45-A25B-452FEDDD541F}" type="presParOf" srcId="{5161187E-3A1B-4445-B25C-313059DF4CFE}" destId="{DED40B6D-44C6-344B-8221-0035378DC332}" srcOrd="9" destOrd="0" presId="urn:microsoft.com/office/officeart/2005/8/layout/cycle6"/>
    <dgm:cxn modelId="{80FEFEAC-4013-6243-AA43-71B01F32AFE1}" type="presParOf" srcId="{5161187E-3A1B-4445-B25C-313059DF4CFE}" destId="{94EA2054-39E6-8642-B85C-4896DA79045A}" srcOrd="10" destOrd="0" presId="urn:microsoft.com/office/officeart/2005/8/layout/cycle6"/>
    <dgm:cxn modelId="{01146678-5FB9-1E41-AF3A-F8D318067D18}" type="presParOf" srcId="{5161187E-3A1B-4445-B25C-313059DF4CFE}" destId="{0EBA5186-E9CE-A944-B4EA-A00A26349470}" srcOrd="11" destOrd="0" presId="urn:microsoft.com/office/officeart/2005/8/layout/cycle6"/>
    <dgm:cxn modelId="{93454872-76AB-FC4A-926E-4EB4DDE69F28}" type="presParOf" srcId="{5161187E-3A1B-4445-B25C-313059DF4CFE}" destId="{3E0B00F4-8E8E-334D-AB93-77144BA509CD}" srcOrd="12" destOrd="0" presId="urn:microsoft.com/office/officeart/2005/8/layout/cycle6"/>
    <dgm:cxn modelId="{8571E70C-64BE-634A-8D77-2DF0765583CB}" type="presParOf" srcId="{5161187E-3A1B-4445-B25C-313059DF4CFE}" destId="{28934280-4740-E740-BF1B-2117E1B3AFF9}" srcOrd="13" destOrd="0" presId="urn:microsoft.com/office/officeart/2005/8/layout/cycle6"/>
    <dgm:cxn modelId="{2F4D19B5-C12F-9D42-A1D4-85F5C217F093}" type="presParOf" srcId="{5161187E-3A1B-4445-B25C-313059DF4CFE}" destId="{008FCB0A-E4FA-F846-962B-4A98B8AA1171}" srcOrd="14" destOrd="0" presId="urn:microsoft.com/office/officeart/2005/8/layout/cycle6"/>
    <dgm:cxn modelId="{4F68F9CF-B470-5D41-93C5-36C89EE34428}" type="presParOf" srcId="{5161187E-3A1B-4445-B25C-313059DF4CFE}" destId="{9FAC9254-EA13-2C45-91E2-2855E0C49D4A}" srcOrd="15" destOrd="0" presId="urn:microsoft.com/office/officeart/2005/8/layout/cycle6"/>
    <dgm:cxn modelId="{164BD4BC-2449-E54D-A9F7-40BCCDCEC3C3}" type="presParOf" srcId="{5161187E-3A1B-4445-B25C-313059DF4CFE}" destId="{D2AE7C22-18D5-F741-BE85-EC0425D01B80}" srcOrd="16" destOrd="0" presId="urn:microsoft.com/office/officeart/2005/8/layout/cycle6"/>
    <dgm:cxn modelId="{F926C6A6-6236-9D44-B5D5-38515AEE92D6}" type="presParOf" srcId="{5161187E-3A1B-4445-B25C-313059DF4CFE}" destId="{6BB8EA0F-4417-5F40-8D10-62FF64AC0CD2}" srcOrd="17"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3B6FF-7323-4391-B69E-7C46091966A3}">
      <dsp:nvSpPr>
        <dsp:cNvPr id="0" name=""/>
        <dsp:cNvSpPr/>
      </dsp:nvSpPr>
      <dsp:spPr>
        <a:xfrm>
          <a:off x="0" y="90855"/>
          <a:ext cx="2605822" cy="156349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zh-CN" altLang="en-US" sz="1900" kern="1200" dirty="0" smtClean="0"/>
            <a:t>张永停</a:t>
          </a:r>
          <a:endParaRPr lang="zh-CN" altLang="en-US" sz="1900" kern="1200" dirty="0"/>
        </a:p>
        <a:p>
          <a:pPr marL="114300" lvl="1" indent="-114300" algn="l" defTabSz="666750">
            <a:lnSpc>
              <a:spcPct val="90000"/>
            </a:lnSpc>
            <a:spcBef>
              <a:spcPct val="0"/>
            </a:spcBef>
            <a:spcAft>
              <a:spcPct val="15000"/>
            </a:spcAft>
            <a:buChar char="••"/>
          </a:pPr>
          <a:r>
            <a:rPr lang="zh-CN" altLang="en-US" sz="1500" kern="1200" dirty="0" smtClean="0"/>
            <a:t>硕士生</a:t>
          </a:r>
          <a:r>
            <a:rPr lang="en-US" altLang="zh-CN" sz="1500" kern="1200" dirty="0" smtClean="0"/>
            <a:t>@</a:t>
          </a:r>
          <a:r>
            <a:rPr lang="zh-CN" altLang="en-US" sz="1500" kern="1200" dirty="0" smtClean="0"/>
            <a:t>信息学院</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smtClean="0"/>
            <a:t>zytabcd@mail.ustc.edu.cn</a:t>
          </a:r>
          <a:endParaRPr lang="zh-CN" altLang="en-US" sz="1500" kern="1200" dirty="0"/>
        </a:p>
        <a:p>
          <a:pPr marL="114300" lvl="1" indent="-114300" algn="l" defTabSz="666750">
            <a:lnSpc>
              <a:spcPct val="90000"/>
            </a:lnSpc>
            <a:spcBef>
              <a:spcPct val="0"/>
            </a:spcBef>
            <a:spcAft>
              <a:spcPct val="15000"/>
            </a:spcAft>
            <a:buChar char="••"/>
          </a:pPr>
          <a:r>
            <a:rPr lang="en-US" altLang="zh-CN" sz="1500" b="0" i="0" kern="1200" dirty="0" smtClean="0"/>
            <a:t>17398385209 </a:t>
          </a:r>
          <a:endParaRPr lang="zh-CN" altLang="en-US" sz="1500" kern="1200" dirty="0"/>
        </a:p>
      </dsp:txBody>
      <dsp:txXfrm>
        <a:off x="0" y="90855"/>
        <a:ext cx="2605822" cy="1563493"/>
      </dsp:txXfrm>
    </dsp:sp>
    <dsp:sp modelId="{F87AA19A-DB2A-441A-8CC9-88FADCF56DDA}">
      <dsp:nvSpPr>
        <dsp:cNvPr id="0" name=""/>
        <dsp:cNvSpPr/>
      </dsp:nvSpPr>
      <dsp:spPr>
        <a:xfrm>
          <a:off x="2866404" y="90855"/>
          <a:ext cx="2605822" cy="156349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zh-CN" altLang="en-US" sz="1900" kern="1200" dirty="0" smtClean="0"/>
            <a:t>顾言午</a:t>
          </a:r>
          <a:endParaRPr lang="zh-CN" altLang="en-US" sz="1900" kern="1200" dirty="0"/>
        </a:p>
        <a:p>
          <a:pPr marL="114300" lvl="1" indent="-114300" algn="l" defTabSz="666750">
            <a:lnSpc>
              <a:spcPct val="90000"/>
            </a:lnSpc>
            <a:spcBef>
              <a:spcPct val="0"/>
            </a:spcBef>
            <a:spcAft>
              <a:spcPct val="15000"/>
            </a:spcAft>
            <a:buChar char="••"/>
          </a:pPr>
          <a:r>
            <a:rPr lang="zh-CN" altLang="en-US" sz="1500" kern="1200" dirty="0" smtClean="0"/>
            <a:t>本科生</a:t>
          </a:r>
          <a:r>
            <a:rPr lang="en-US" altLang="zh-CN" sz="1500" kern="1200" dirty="0" smtClean="0"/>
            <a:t>@</a:t>
          </a:r>
          <a:r>
            <a:rPr lang="zh-CN" altLang="en-US" sz="1500" kern="1200" dirty="0" smtClean="0"/>
            <a:t>大数据学院</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smtClean="0"/>
            <a:t>yanwugu@mail.ustc.edu.cn</a:t>
          </a:r>
          <a:endParaRPr lang="zh-CN" altLang="en-US" sz="1500" kern="1200" dirty="0"/>
        </a:p>
        <a:p>
          <a:pPr marL="114300" lvl="1" indent="-114300" algn="l" defTabSz="666750">
            <a:lnSpc>
              <a:spcPct val="90000"/>
            </a:lnSpc>
            <a:spcBef>
              <a:spcPct val="0"/>
            </a:spcBef>
            <a:spcAft>
              <a:spcPct val="15000"/>
            </a:spcAft>
            <a:buChar char="••"/>
          </a:pPr>
          <a:r>
            <a:rPr lang="en-US" altLang="zh-CN" sz="1500" b="0" i="0" kern="1200" dirty="0" smtClean="0"/>
            <a:t>13017762508 </a:t>
          </a:r>
          <a:endParaRPr lang="zh-CN" altLang="en-US" sz="1500" kern="1200" dirty="0"/>
        </a:p>
      </dsp:txBody>
      <dsp:txXfrm>
        <a:off x="2866404" y="90855"/>
        <a:ext cx="2605822" cy="1563493"/>
      </dsp:txXfrm>
    </dsp:sp>
    <dsp:sp modelId="{2A9EF377-338D-4158-8004-0D3354520AEB}">
      <dsp:nvSpPr>
        <dsp:cNvPr id="0" name=""/>
        <dsp:cNvSpPr/>
      </dsp:nvSpPr>
      <dsp:spPr>
        <a:xfrm>
          <a:off x="5732808" y="90855"/>
          <a:ext cx="2605822" cy="156349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zh-CN" altLang="en-US" sz="1900" kern="1200" dirty="0" smtClean="0"/>
            <a:t>吴本伟</a:t>
          </a:r>
          <a:endParaRPr lang="zh-CN" altLang="en-US" sz="1900" kern="1200" dirty="0"/>
        </a:p>
        <a:p>
          <a:pPr marL="114300" lvl="1" indent="-114300" algn="l" defTabSz="666750">
            <a:lnSpc>
              <a:spcPct val="90000"/>
            </a:lnSpc>
            <a:spcBef>
              <a:spcPct val="0"/>
            </a:spcBef>
            <a:spcAft>
              <a:spcPct val="15000"/>
            </a:spcAft>
            <a:buChar char="••"/>
          </a:pPr>
          <a:r>
            <a:rPr lang="zh-CN" altLang="en-US" sz="1500" kern="1200" dirty="0" smtClean="0"/>
            <a:t>博士生</a:t>
          </a:r>
          <a:r>
            <a:rPr lang="en-US" altLang="zh-CN" sz="1500" kern="1200" dirty="0" smtClean="0"/>
            <a:t>@</a:t>
          </a:r>
          <a:r>
            <a:rPr lang="zh-CN" altLang="en-US" sz="1500" kern="1200" dirty="0" smtClean="0"/>
            <a:t>计算机学院</a:t>
          </a:r>
          <a:endParaRPr lang="zh-CN" altLang="en-US" sz="1500" kern="1200" dirty="0"/>
        </a:p>
        <a:p>
          <a:pPr marL="114300" lvl="1" indent="-114300" algn="l" defTabSz="666750">
            <a:lnSpc>
              <a:spcPct val="90000"/>
            </a:lnSpc>
            <a:spcBef>
              <a:spcPct val="0"/>
            </a:spcBef>
            <a:spcAft>
              <a:spcPct val="15000"/>
            </a:spcAft>
            <a:buChar char="••"/>
          </a:pPr>
          <a:r>
            <a:rPr lang="en-US" sz="1500" kern="1200" dirty="0" smtClean="0"/>
            <a:t>wubenwei@mail.ustc.edu.cn </a:t>
          </a:r>
          <a:endParaRPr lang="zh-CN" altLang="en-US" sz="1500" kern="1200" dirty="0"/>
        </a:p>
        <a:p>
          <a:pPr marL="114300" lvl="1" indent="-114300" algn="l" defTabSz="666750">
            <a:lnSpc>
              <a:spcPct val="90000"/>
            </a:lnSpc>
            <a:spcBef>
              <a:spcPct val="0"/>
            </a:spcBef>
            <a:spcAft>
              <a:spcPct val="15000"/>
            </a:spcAft>
            <a:buChar char="••"/>
          </a:pPr>
          <a:r>
            <a:rPr lang="en-US" altLang="zh-CN" sz="1500" b="0" i="0" kern="1200" dirty="0" smtClean="0"/>
            <a:t>15055181994 </a:t>
          </a:r>
          <a:endParaRPr lang="zh-CN" altLang="en-US" sz="1500" kern="1200" dirty="0"/>
        </a:p>
      </dsp:txBody>
      <dsp:txXfrm>
        <a:off x="5732808" y="90855"/>
        <a:ext cx="2605822" cy="1563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D67C-6429-428E-8BB9-D7F2DE647056}">
      <dsp:nvSpPr>
        <dsp:cNvPr id="0" name=""/>
        <dsp:cNvSpPr/>
      </dsp:nvSpPr>
      <dsp:spPr>
        <a:xfrm>
          <a:off x="0" y="473"/>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812AB-3A40-47F8-98CC-1AEF4C3C51A0}">
      <dsp:nvSpPr>
        <dsp:cNvPr id="0" name=""/>
        <dsp:cNvSpPr/>
      </dsp:nvSpPr>
      <dsp:spPr>
        <a:xfrm>
          <a:off x="0" y="473"/>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笔试</a:t>
          </a:r>
          <a:endParaRPr lang="zh-CN" altLang="en-US" sz="2400" kern="1200" dirty="0"/>
        </a:p>
      </dsp:txBody>
      <dsp:txXfrm>
        <a:off x="0" y="473"/>
        <a:ext cx="1630851" cy="775264"/>
      </dsp:txXfrm>
    </dsp:sp>
    <dsp:sp modelId="{F4B1ACBB-9670-4841-A43F-3B3C2096513D}">
      <dsp:nvSpPr>
        <dsp:cNvPr id="0" name=""/>
        <dsp:cNvSpPr/>
      </dsp:nvSpPr>
      <dsp:spPr>
        <a:xfrm>
          <a:off x="1753165" y="18492"/>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期中占比</a:t>
          </a:r>
          <a:r>
            <a:rPr lang="en-US" altLang="zh-CN" sz="1600" kern="1200" dirty="0" smtClean="0"/>
            <a:t>10%</a:t>
          </a:r>
        </a:p>
      </dsp:txBody>
      <dsp:txXfrm>
        <a:off x="1753165" y="18492"/>
        <a:ext cx="6401090" cy="360376"/>
      </dsp:txXfrm>
    </dsp:sp>
    <dsp:sp modelId="{62DA8211-22F7-4EF7-BB02-BE438D2E14DB}">
      <dsp:nvSpPr>
        <dsp:cNvPr id="0" name=""/>
        <dsp:cNvSpPr/>
      </dsp:nvSpPr>
      <dsp:spPr>
        <a:xfrm>
          <a:off x="1630851" y="37886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63F7-3DDF-49D0-86E9-A30655BDF963}">
      <dsp:nvSpPr>
        <dsp:cNvPr id="0" name=""/>
        <dsp:cNvSpPr/>
      </dsp:nvSpPr>
      <dsp:spPr>
        <a:xfrm>
          <a:off x="1753165" y="396887"/>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期末占比</a:t>
          </a:r>
          <a:r>
            <a:rPr lang="en-US" altLang="zh-CN" sz="1600" kern="1200" dirty="0" smtClean="0"/>
            <a:t>30%</a:t>
          </a:r>
          <a:endParaRPr lang="en-US" altLang="zh-CN" sz="1600" kern="1200" dirty="0"/>
        </a:p>
      </dsp:txBody>
      <dsp:txXfrm>
        <a:off x="1753165" y="396887"/>
        <a:ext cx="6401090" cy="360376"/>
      </dsp:txXfrm>
    </dsp:sp>
    <dsp:sp modelId="{CA1AB87E-F5B5-4FD5-A6C6-75467A0762B2}">
      <dsp:nvSpPr>
        <dsp:cNvPr id="0" name=""/>
        <dsp:cNvSpPr/>
      </dsp:nvSpPr>
      <dsp:spPr>
        <a:xfrm>
          <a:off x="1630851" y="757264"/>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34C955-15A0-4921-963B-5808391A49FD}">
      <dsp:nvSpPr>
        <dsp:cNvPr id="0" name=""/>
        <dsp:cNvSpPr/>
      </dsp:nvSpPr>
      <dsp:spPr>
        <a:xfrm>
          <a:off x="0" y="775737"/>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4660E-AB49-49FF-A1DE-84CAC6B27717}">
      <dsp:nvSpPr>
        <dsp:cNvPr id="0" name=""/>
        <dsp:cNvSpPr/>
      </dsp:nvSpPr>
      <dsp:spPr>
        <a:xfrm>
          <a:off x="0" y="775737"/>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作业</a:t>
          </a:r>
          <a:endParaRPr lang="en-US" altLang="zh-CN" sz="2400" kern="1200" dirty="0" smtClean="0"/>
        </a:p>
      </dsp:txBody>
      <dsp:txXfrm>
        <a:off x="0" y="775737"/>
        <a:ext cx="1630851" cy="775264"/>
      </dsp:txXfrm>
    </dsp:sp>
    <dsp:sp modelId="{B65FBBEF-6B65-453B-B923-D0698CDF1F3A}">
      <dsp:nvSpPr>
        <dsp:cNvPr id="0" name=""/>
        <dsp:cNvSpPr/>
      </dsp:nvSpPr>
      <dsp:spPr>
        <a:xfrm>
          <a:off x="1753165" y="793756"/>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占比</a:t>
          </a:r>
          <a:r>
            <a:rPr lang="en-US" altLang="zh-CN" sz="1600" kern="1200" smtClean="0"/>
            <a:t>25%</a:t>
          </a:r>
          <a:endParaRPr lang="en-US" altLang="zh-CN" sz="1600" kern="1200" dirty="0" smtClean="0"/>
        </a:p>
      </dsp:txBody>
      <dsp:txXfrm>
        <a:off x="1753165" y="793756"/>
        <a:ext cx="6401090" cy="360376"/>
      </dsp:txXfrm>
    </dsp:sp>
    <dsp:sp modelId="{99241C18-AFDB-4288-9219-0DFDEDCF850D}">
      <dsp:nvSpPr>
        <dsp:cNvPr id="0" name=""/>
        <dsp:cNvSpPr/>
      </dsp:nvSpPr>
      <dsp:spPr>
        <a:xfrm>
          <a:off x="1630851" y="115413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55048-933B-4838-84A8-59284ADFDF64}">
      <dsp:nvSpPr>
        <dsp:cNvPr id="0" name=""/>
        <dsp:cNvSpPr/>
      </dsp:nvSpPr>
      <dsp:spPr>
        <a:xfrm>
          <a:off x="1753165" y="1172151"/>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大概</a:t>
          </a:r>
          <a:r>
            <a:rPr lang="en-US" altLang="zh-CN" sz="1600" kern="1200" smtClean="0"/>
            <a:t>14</a:t>
          </a:r>
          <a:r>
            <a:rPr lang="zh-CN" altLang="en-US" sz="1600" kern="1200" smtClean="0"/>
            <a:t>次作业，平均每次</a:t>
          </a:r>
          <a:r>
            <a:rPr lang="en-US" altLang="zh-CN" sz="1600" kern="1200" smtClean="0"/>
            <a:t>4-5</a:t>
          </a:r>
          <a:r>
            <a:rPr lang="zh-CN" altLang="en-US" sz="1600" kern="1200" smtClean="0"/>
            <a:t>道题，每</a:t>
          </a:r>
          <a:r>
            <a:rPr lang="en-US" altLang="zh-CN" sz="1600" kern="1200" smtClean="0"/>
            <a:t>2</a:t>
          </a:r>
          <a:r>
            <a:rPr lang="zh-CN" altLang="en-US" sz="1600" kern="1200" smtClean="0"/>
            <a:t>次提交一次作业</a:t>
          </a:r>
          <a:endParaRPr lang="en-US" altLang="zh-CN" sz="1600" kern="1200" dirty="0" smtClean="0"/>
        </a:p>
      </dsp:txBody>
      <dsp:txXfrm>
        <a:off x="1753165" y="1172151"/>
        <a:ext cx="6401090" cy="360376"/>
      </dsp:txXfrm>
    </dsp:sp>
    <dsp:sp modelId="{950BD82C-10F0-4668-851E-BA40F2E52EE6}">
      <dsp:nvSpPr>
        <dsp:cNvPr id="0" name=""/>
        <dsp:cNvSpPr/>
      </dsp:nvSpPr>
      <dsp:spPr>
        <a:xfrm>
          <a:off x="1630851" y="153252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59B6B1-F504-4EEA-B38D-195E0D26068A}">
      <dsp:nvSpPr>
        <dsp:cNvPr id="0" name=""/>
        <dsp:cNvSpPr/>
      </dsp:nvSpPr>
      <dsp:spPr>
        <a:xfrm>
          <a:off x="0" y="1551001"/>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A051-7C33-4BD8-9F18-A822F96544F4}">
      <dsp:nvSpPr>
        <dsp:cNvPr id="0" name=""/>
        <dsp:cNvSpPr/>
      </dsp:nvSpPr>
      <dsp:spPr>
        <a:xfrm>
          <a:off x="0" y="1551001"/>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上机</a:t>
          </a:r>
          <a:endParaRPr lang="en-US" altLang="zh-CN" sz="2400" kern="1200" dirty="0" smtClean="0"/>
        </a:p>
      </dsp:txBody>
      <dsp:txXfrm>
        <a:off x="0" y="1551001"/>
        <a:ext cx="1630851" cy="775264"/>
      </dsp:txXfrm>
    </dsp:sp>
    <dsp:sp modelId="{5859968A-D303-4A63-83AB-471B46AEF549}">
      <dsp:nvSpPr>
        <dsp:cNvPr id="0" name=""/>
        <dsp:cNvSpPr/>
      </dsp:nvSpPr>
      <dsp:spPr>
        <a:xfrm>
          <a:off x="1753165" y="1569020"/>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25%</a:t>
          </a:r>
        </a:p>
      </dsp:txBody>
      <dsp:txXfrm>
        <a:off x="1753165" y="1569020"/>
        <a:ext cx="6401090" cy="360376"/>
      </dsp:txXfrm>
    </dsp:sp>
    <dsp:sp modelId="{9D8A8681-CBC9-4D1D-AB0D-3521594DA8D1}">
      <dsp:nvSpPr>
        <dsp:cNvPr id="0" name=""/>
        <dsp:cNvSpPr/>
      </dsp:nvSpPr>
      <dsp:spPr>
        <a:xfrm>
          <a:off x="1630851" y="192939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73A21E-25F1-4B75-A706-7DC41D73610F}">
      <dsp:nvSpPr>
        <dsp:cNvPr id="0" name=""/>
        <dsp:cNvSpPr/>
      </dsp:nvSpPr>
      <dsp:spPr>
        <a:xfrm>
          <a:off x="1753165" y="1947415"/>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单独完成</a:t>
          </a:r>
          <a:r>
            <a:rPr lang="en-US" altLang="zh-CN" sz="1600" kern="1200" smtClean="0"/>
            <a:t>6</a:t>
          </a:r>
          <a:r>
            <a:rPr lang="zh-CN" altLang="en-US" sz="1600" kern="1200" smtClean="0"/>
            <a:t>次上机小实验</a:t>
          </a:r>
          <a:endParaRPr lang="en-US" altLang="zh-CN" sz="1600" kern="1200" dirty="0" smtClean="0"/>
        </a:p>
      </dsp:txBody>
      <dsp:txXfrm>
        <a:off x="1753165" y="1947415"/>
        <a:ext cx="6401090" cy="360376"/>
      </dsp:txXfrm>
    </dsp:sp>
    <dsp:sp modelId="{C812647D-36C6-4007-81ED-C0E4DBF68C28}">
      <dsp:nvSpPr>
        <dsp:cNvPr id="0" name=""/>
        <dsp:cNvSpPr/>
      </dsp:nvSpPr>
      <dsp:spPr>
        <a:xfrm>
          <a:off x="1630851" y="230779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D0BA4-BBE2-45E2-A4A4-433298FEDC58}">
      <dsp:nvSpPr>
        <dsp:cNvPr id="0" name=""/>
        <dsp:cNvSpPr/>
      </dsp:nvSpPr>
      <dsp:spPr>
        <a:xfrm>
          <a:off x="0" y="2326265"/>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34524-B4DB-4099-A645-5D4B45EA5451}">
      <dsp:nvSpPr>
        <dsp:cNvPr id="0" name=""/>
        <dsp:cNvSpPr/>
      </dsp:nvSpPr>
      <dsp:spPr>
        <a:xfrm>
          <a:off x="0" y="2326265"/>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点名</a:t>
          </a:r>
          <a:endParaRPr lang="en-US" altLang="zh-CN" sz="2400" kern="1200" dirty="0" smtClean="0"/>
        </a:p>
      </dsp:txBody>
      <dsp:txXfrm>
        <a:off x="0" y="2326265"/>
        <a:ext cx="1630851" cy="775264"/>
      </dsp:txXfrm>
    </dsp:sp>
    <dsp:sp modelId="{8080319E-7823-412C-AC29-CC42BFD6E222}">
      <dsp:nvSpPr>
        <dsp:cNvPr id="0" name=""/>
        <dsp:cNvSpPr/>
      </dsp:nvSpPr>
      <dsp:spPr>
        <a:xfrm>
          <a:off x="1753165" y="2344284"/>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5%</a:t>
          </a:r>
          <a:endParaRPr lang="en-US" altLang="zh-CN" sz="1600" kern="1200" dirty="0"/>
        </a:p>
      </dsp:txBody>
      <dsp:txXfrm>
        <a:off x="1753165" y="2344284"/>
        <a:ext cx="6401090" cy="360376"/>
      </dsp:txXfrm>
    </dsp:sp>
    <dsp:sp modelId="{74C41D7F-B99B-4FC4-9F39-AD71735CA19E}">
      <dsp:nvSpPr>
        <dsp:cNvPr id="0" name=""/>
        <dsp:cNvSpPr/>
      </dsp:nvSpPr>
      <dsp:spPr>
        <a:xfrm>
          <a:off x="1630851" y="2704661"/>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956DCE-7B75-452F-A422-DBD82B5B4BF4}">
      <dsp:nvSpPr>
        <dsp:cNvPr id="0" name=""/>
        <dsp:cNvSpPr/>
      </dsp:nvSpPr>
      <dsp:spPr>
        <a:xfrm>
          <a:off x="1753165" y="2722679"/>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altLang="zh-CN" sz="1600" kern="1200" dirty="0" smtClean="0"/>
            <a:t>10</a:t>
          </a:r>
          <a:r>
            <a:rPr lang="zh-CN" altLang="en-US" sz="1600" kern="1200" dirty="0" smtClean="0"/>
            <a:t>次点名，每次</a:t>
          </a:r>
          <a:r>
            <a:rPr lang="en-US" altLang="zh-CN" sz="1600" kern="1200" dirty="0" smtClean="0"/>
            <a:t>10</a:t>
          </a:r>
          <a:r>
            <a:rPr lang="zh-CN" altLang="en-US" sz="1600" kern="1200" dirty="0" smtClean="0"/>
            <a:t>人</a:t>
          </a:r>
          <a:endParaRPr lang="en-US" altLang="zh-CN" sz="1600" kern="1200" dirty="0" smtClean="0"/>
        </a:p>
      </dsp:txBody>
      <dsp:txXfrm>
        <a:off x="1753165" y="2722679"/>
        <a:ext cx="6401090" cy="360376"/>
      </dsp:txXfrm>
    </dsp:sp>
    <dsp:sp modelId="{9F14DAD1-E8CD-4DE5-AA74-8B977255674D}">
      <dsp:nvSpPr>
        <dsp:cNvPr id="0" name=""/>
        <dsp:cNvSpPr/>
      </dsp:nvSpPr>
      <dsp:spPr>
        <a:xfrm>
          <a:off x="1630851" y="308305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0E3E-77EF-43BC-87F2-9AC2CA838BC4}">
      <dsp:nvSpPr>
        <dsp:cNvPr id="0" name=""/>
        <dsp:cNvSpPr/>
      </dsp:nvSpPr>
      <dsp:spPr>
        <a:xfrm>
          <a:off x="0" y="3101529"/>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E7CF9-EAE6-47DD-AD06-FC7AA5EA8F66}">
      <dsp:nvSpPr>
        <dsp:cNvPr id="0" name=""/>
        <dsp:cNvSpPr/>
      </dsp:nvSpPr>
      <dsp:spPr>
        <a:xfrm>
          <a:off x="0" y="3101529"/>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建议</a:t>
          </a:r>
          <a:endParaRPr lang="en-US" altLang="zh-CN" sz="2400" kern="1200" dirty="0" smtClean="0"/>
        </a:p>
      </dsp:txBody>
      <dsp:txXfrm>
        <a:off x="0" y="3101529"/>
        <a:ext cx="1630851" cy="775264"/>
      </dsp:txXfrm>
    </dsp:sp>
    <dsp:sp modelId="{F1507D91-1F92-4209-BAF0-AC2313B4865B}">
      <dsp:nvSpPr>
        <dsp:cNvPr id="0" name=""/>
        <dsp:cNvSpPr/>
      </dsp:nvSpPr>
      <dsp:spPr>
        <a:xfrm>
          <a:off x="1753165" y="3119548"/>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5%</a:t>
          </a:r>
          <a:endParaRPr lang="en-US" altLang="zh-CN" sz="1600" kern="1200" dirty="0"/>
        </a:p>
      </dsp:txBody>
      <dsp:txXfrm>
        <a:off x="1753165" y="3119548"/>
        <a:ext cx="6401090" cy="360376"/>
      </dsp:txXfrm>
    </dsp:sp>
    <dsp:sp modelId="{F5CC4526-2BE4-4EFF-B298-512ED41399FA}">
      <dsp:nvSpPr>
        <dsp:cNvPr id="0" name=""/>
        <dsp:cNvSpPr/>
      </dsp:nvSpPr>
      <dsp:spPr>
        <a:xfrm>
          <a:off x="1630851" y="3479925"/>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1C342-0BE6-4E78-977C-27439C63ECF2}">
      <dsp:nvSpPr>
        <dsp:cNvPr id="0" name=""/>
        <dsp:cNvSpPr/>
      </dsp:nvSpPr>
      <dsp:spPr>
        <a:xfrm>
          <a:off x="1753165" y="3497943"/>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课程结束后提出有信息量的建议</a:t>
          </a:r>
          <a:endParaRPr lang="en-US" altLang="zh-CN" sz="1600" kern="1200" dirty="0" smtClean="0"/>
        </a:p>
      </dsp:txBody>
      <dsp:txXfrm>
        <a:off x="1753165" y="3497943"/>
        <a:ext cx="6401090" cy="360376"/>
      </dsp:txXfrm>
    </dsp:sp>
    <dsp:sp modelId="{286F5F58-4B8C-4B0E-9E35-808326E85368}">
      <dsp:nvSpPr>
        <dsp:cNvPr id="0" name=""/>
        <dsp:cNvSpPr/>
      </dsp:nvSpPr>
      <dsp:spPr>
        <a:xfrm>
          <a:off x="1630851" y="3858320"/>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D67C-6429-428E-8BB9-D7F2DE647056}">
      <dsp:nvSpPr>
        <dsp:cNvPr id="0" name=""/>
        <dsp:cNvSpPr/>
      </dsp:nvSpPr>
      <dsp:spPr>
        <a:xfrm>
          <a:off x="0" y="473"/>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812AB-3A40-47F8-98CC-1AEF4C3C51A0}">
      <dsp:nvSpPr>
        <dsp:cNvPr id="0" name=""/>
        <dsp:cNvSpPr/>
      </dsp:nvSpPr>
      <dsp:spPr>
        <a:xfrm>
          <a:off x="0" y="473"/>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笔试</a:t>
          </a:r>
          <a:endParaRPr lang="zh-CN" altLang="en-US" sz="2400" kern="1200" dirty="0"/>
        </a:p>
      </dsp:txBody>
      <dsp:txXfrm>
        <a:off x="0" y="473"/>
        <a:ext cx="1630851" cy="775264"/>
      </dsp:txXfrm>
    </dsp:sp>
    <dsp:sp modelId="{F4B1ACBB-9670-4841-A43F-3B3C2096513D}">
      <dsp:nvSpPr>
        <dsp:cNvPr id="0" name=""/>
        <dsp:cNvSpPr/>
      </dsp:nvSpPr>
      <dsp:spPr>
        <a:xfrm>
          <a:off x="1753165" y="18492"/>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期中占比</a:t>
          </a:r>
          <a:r>
            <a:rPr lang="en-US" altLang="zh-CN" sz="1600" kern="1200" dirty="0" smtClean="0"/>
            <a:t>10%</a:t>
          </a:r>
        </a:p>
      </dsp:txBody>
      <dsp:txXfrm>
        <a:off x="1753165" y="18492"/>
        <a:ext cx="6401090" cy="360376"/>
      </dsp:txXfrm>
    </dsp:sp>
    <dsp:sp modelId="{62DA8211-22F7-4EF7-BB02-BE438D2E14DB}">
      <dsp:nvSpPr>
        <dsp:cNvPr id="0" name=""/>
        <dsp:cNvSpPr/>
      </dsp:nvSpPr>
      <dsp:spPr>
        <a:xfrm>
          <a:off x="1630851" y="37886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63F7-3DDF-49D0-86E9-A30655BDF963}">
      <dsp:nvSpPr>
        <dsp:cNvPr id="0" name=""/>
        <dsp:cNvSpPr/>
      </dsp:nvSpPr>
      <dsp:spPr>
        <a:xfrm>
          <a:off x="1753165" y="396887"/>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期末占比</a:t>
          </a:r>
          <a:r>
            <a:rPr lang="en-US" altLang="zh-CN" sz="1600" kern="1200" dirty="0" smtClean="0"/>
            <a:t>30%</a:t>
          </a:r>
          <a:endParaRPr lang="en-US" altLang="zh-CN" sz="1600" kern="1200" dirty="0"/>
        </a:p>
      </dsp:txBody>
      <dsp:txXfrm>
        <a:off x="1753165" y="396887"/>
        <a:ext cx="6401090" cy="360376"/>
      </dsp:txXfrm>
    </dsp:sp>
    <dsp:sp modelId="{CA1AB87E-F5B5-4FD5-A6C6-75467A0762B2}">
      <dsp:nvSpPr>
        <dsp:cNvPr id="0" name=""/>
        <dsp:cNvSpPr/>
      </dsp:nvSpPr>
      <dsp:spPr>
        <a:xfrm>
          <a:off x="1630851" y="757264"/>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34C955-15A0-4921-963B-5808391A49FD}">
      <dsp:nvSpPr>
        <dsp:cNvPr id="0" name=""/>
        <dsp:cNvSpPr/>
      </dsp:nvSpPr>
      <dsp:spPr>
        <a:xfrm>
          <a:off x="0" y="775737"/>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4660E-AB49-49FF-A1DE-84CAC6B27717}">
      <dsp:nvSpPr>
        <dsp:cNvPr id="0" name=""/>
        <dsp:cNvSpPr/>
      </dsp:nvSpPr>
      <dsp:spPr>
        <a:xfrm>
          <a:off x="0" y="775737"/>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作业</a:t>
          </a:r>
          <a:endParaRPr lang="en-US" altLang="zh-CN" sz="2400" kern="1200" dirty="0" smtClean="0"/>
        </a:p>
      </dsp:txBody>
      <dsp:txXfrm>
        <a:off x="0" y="775737"/>
        <a:ext cx="1630851" cy="775264"/>
      </dsp:txXfrm>
    </dsp:sp>
    <dsp:sp modelId="{B65FBBEF-6B65-453B-B923-D0698CDF1F3A}">
      <dsp:nvSpPr>
        <dsp:cNvPr id="0" name=""/>
        <dsp:cNvSpPr/>
      </dsp:nvSpPr>
      <dsp:spPr>
        <a:xfrm>
          <a:off x="1753165" y="793756"/>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占比</a:t>
          </a:r>
          <a:r>
            <a:rPr lang="en-US" altLang="zh-CN" sz="1600" kern="1200" smtClean="0"/>
            <a:t>25%</a:t>
          </a:r>
          <a:endParaRPr lang="en-US" altLang="zh-CN" sz="1600" kern="1200" dirty="0" smtClean="0"/>
        </a:p>
      </dsp:txBody>
      <dsp:txXfrm>
        <a:off x="1753165" y="793756"/>
        <a:ext cx="6401090" cy="360376"/>
      </dsp:txXfrm>
    </dsp:sp>
    <dsp:sp modelId="{99241C18-AFDB-4288-9219-0DFDEDCF850D}">
      <dsp:nvSpPr>
        <dsp:cNvPr id="0" name=""/>
        <dsp:cNvSpPr/>
      </dsp:nvSpPr>
      <dsp:spPr>
        <a:xfrm>
          <a:off x="1630851" y="115413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55048-933B-4838-84A8-59284ADFDF64}">
      <dsp:nvSpPr>
        <dsp:cNvPr id="0" name=""/>
        <dsp:cNvSpPr/>
      </dsp:nvSpPr>
      <dsp:spPr>
        <a:xfrm>
          <a:off x="1753165" y="1172151"/>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大概</a:t>
          </a:r>
          <a:r>
            <a:rPr lang="en-US" altLang="zh-CN" sz="1600" kern="1200" smtClean="0"/>
            <a:t>14</a:t>
          </a:r>
          <a:r>
            <a:rPr lang="zh-CN" altLang="en-US" sz="1600" kern="1200" smtClean="0"/>
            <a:t>次作业，平均每次</a:t>
          </a:r>
          <a:r>
            <a:rPr lang="en-US" altLang="zh-CN" sz="1600" kern="1200" smtClean="0"/>
            <a:t>4-5</a:t>
          </a:r>
          <a:r>
            <a:rPr lang="zh-CN" altLang="en-US" sz="1600" kern="1200" smtClean="0"/>
            <a:t>道题，每</a:t>
          </a:r>
          <a:r>
            <a:rPr lang="en-US" altLang="zh-CN" sz="1600" kern="1200" smtClean="0"/>
            <a:t>2</a:t>
          </a:r>
          <a:r>
            <a:rPr lang="zh-CN" altLang="en-US" sz="1600" kern="1200" smtClean="0"/>
            <a:t>次提交一次作业</a:t>
          </a:r>
          <a:endParaRPr lang="en-US" altLang="zh-CN" sz="1600" kern="1200" dirty="0" smtClean="0"/>
        </a:p>
      </dsp:txBody>
      <dsp:txXfrm>
        <a:off x="1753165" y="1172151"/>
        <a:ext cx="6401090" cy="360376"/>
      </dsp:txXfrm>
    </dsp:sp>
    <dsp:sp modelId="{950BD82C-10F0-4668-851E-BA40F2E52EE6}">
      <dsp:nvSpPr>
        <dsp:cNvPr id="0" name=""/>
        <dsp:cNvSpPr/>
      </dsp:nvSpPr>
      <dsp:spPr>
        <a:xfrm>
          <a:off x="1630851" y="153252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59B6B1-F504-4EEA-B38D-195E0D26068A}">
      <dsp:nvSpPr>
        <dsp:cNvPr id="0" name=""/>
        <dsp:cNvSpPr/>
      </dsp:nvSpPr>
      <dsp:spPr>
        <a:xfrm>
          <a:off x="0" y="1551001"/>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A051-7C33-4BD8-9F18-A822F96544F4}">
      <dsp:nvSpPr>
        <dsp:cNvPr id="0" name=""/>
        <dsp:cNvSpPr/>
      </dsp:nvSpPr>
      <dsp:spPr>
        <a:xfrm>
          <a:off x="0" y="1551001"/>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上机</a:t>
          </a:r>
          <a:endParaRPr lang="en-US" altLang="zh-CN" sz="2400" kern="1200" dirty="0" smtClean="0"/>
        </a:p>
      </dsp:txBody>
      <dsp:txXfrm>
        <a:off x="0" y="1551001"/>
        <a:ext cx="1630851" cy="775264"/>
      </dsp:txXfrm>
    </dsp:sp>
    <dsp:sp modelId="{5859968A-D303-4A63-83AB-471B46AEF549}">
      <dsp:nvSpPr>
        <dsp:cNvPr id="0" name=""/>
        <dsp:cNvSpPr/>
      </dsp:nvSpPr>
      <dsp:spPr>
        <a:xfrm>
          <a:off x="1753165" y="1569020"/>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25%</a:t>
          </a:r>
        </a:p>
      </dsp:txBody>
      <dsp:txXfrm>
        <a:off x="1753165" y="1569020"/>
        <a:ext cx="6401090" cy="360376"/>
      </dsp:txXfrm>
    </dsp:sp>
    <dsp:sp modelId="{9D8A8681-CBC9-4D1D-AB0D-3521594DA8D1}">
      <dsp:nvSpPr>
        <dsp:cNvPr id="0" name=""/>
        <dsp:cNvSpPr/>
      </dsp:nvSpPr>
      <dsp:spPr>
        <a:xfrm>
          <a:off x="1630851" y="192939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73A21E-25F1-4B75-A706-7DC41D73610F}">
      <dsp:nvSpPr>
        <dsp:cNvPr id="0" name=""/>
        <dsp:cNvSpPr/>
      </dsp:nvSpPr>
      <dsp:spPr>
        <a:xfrm>
          <a:off x="1753165" y="1947415"/>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单独完成</a:t>
          </a:r>
          <a:r>
            <a:rPr lang="en-US" altLang="zh-CN" sz="1600" kern="1200" smtClean="0"/>
            <a:t>6</a:t>
          </a:r>
          <a:r>
            <a:rPr lang="zh-CN" altLang="en-US" sz="1600" kern="1200" smtClean="0"/>
            <a:t>次上机小实验</a:t>
          </a:r>
          <a:endParaRPr lang="en-US" altLang="zh-CN" sz="1600" kern="1200" dirty="0" smtClean="0"/>
        </a:p>
      </dsp:txBody>
      <dsp:txXfrm>
        <a:off x="1753165" y="1947415"/>
        <a:ext cx="6401090" cy="360376"/>
      </dsp:txXfrm>
    </dsp:sp>
    <dsp:sp modelId="{C812647D-36C6-4007-81ED-C0E4DBF68C28}">
      <dsp:nvSpPr>
        <dsp:cNvPr id="0" name=""/>
        <dsp:cNvSpPr/>
      </dsp:nvSpPr>
      <dsp:spPr>
        <a:xfrm>
          <a:off x="1630851" y="230779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D0BA4-BBE2-45E2-A4A4-433298FEDC58}">
      <dsp:nvSpPr>
        <dsp:cNvPr id="0" name=""/>
        <dsp:cNvSpPr/>
      </dsp:nvSpPr>
      <dsp:spPr>
        <a:xfrm>
          <a:off x="0" y="2326265"/>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34524-B4DB-4099-A645-5D4B45EA5451}">
      <dsp:nvSpPr>
        <dsp:cNvPr id="0" name=""/>
        <dsp:cNvSpPr/>
      </dsp:nvSpPr>
      <dsp:spPr>
        <a:xfrm>
          <a:off x="0" y="2326265"/>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点名</a:t>
          </a:r>
          <a:endParaRPr lang="en-US" altLang="zh-CN" sz="2400" kern="1200" dirty="0" smtClean="0"/>
        </a:p>
      </dsp:txBody>
      <dsp:txXfrm>
        <a:off x="0" y="2326265"/>
        <a:ext cx="1630851" cy="775264"/>
      </dsp:txXfrm>
    </dsp:sp>
    <dsp:sp modelId="{8080319E-7823-412C-AC29-CC42BFD6E222}">
      <dsp:nvSpPr>
        <dsp:cNvPr id="0" name=""/>
        <dsp:cNvSpPr/>
      </dsp:nvSpPr>
      <dsp:spPr>
        <a:xfrm>
          <a:off x="1753165" y="2344284"/>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5%</a:t>
          </a:r>
          <a:endParaRPr lang="en-US" altLang="zh-CN" sz="1600" kern="1200" dirty="0"/>
        </a:p>
      </dsp:txBody>
      <dsp:txXfrm>
        <a:off x="1753165" y="2344284"/>
        <a:ext cx="6401090" cy="360376"/>
      </dsp:txXfrm>
    </dsp:sp>
    <dsp:sp modelId="{74C41D7F-B99B-4FC4-9F39-AD71735CA19E}">
      <dsp:nvSpPr>
        <dsp:cNvPr id="0" name=""/>
        <dsp:cNvSpPr/>
      </dsp:nvSpPr>
      <dsp:spPr>
        <a:xfrm>
          <a:off x="1630851" y="2704661"/>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956DCE-7B75-452F-A422-DBD82B5B4BF4}">
      <dsp:nvSpPr>
        <dsp:cNvPr id="0" name=""/>
        <dsp:cNvSpPr/>
      </dsp:nvSpPr>
      <dsp:spPr>
        <a:xfrm>
          <a:off x="1753165" y="2722679"/>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altLang="zh-CN" sz="1600" kern="1200" dirty="0" smtClean="0"/>
            <a:t>10</a:t>
          </a:r>
          <a:r>
            <a:rPr lang="zh-CN" altLang="en-US" sz="1600" kern="1200" dirty="0" smtClean="0"/>
            <a:t>次点名，每次</a:t>
          </a:r>
          <a:r>
            <a:rPr lang="en-US" altLang="zh-CN" sz="1600" kern="1200" dirty="0" smtClean="0"/>
            <a:t>10</a:t>
          </a:r>
          <a:r>
            <a:rPr lang="zh-CN" altLang="en-US" sz="1600" kern="1200" dirty="0" smtClean="0"/>
            <a:t>人</a:t>
          </a:r>
          <a:endParaRPr lang="en-US" altLang="zh-CN" sz="1600" kern="1200" dirty="0" smtClean="0"/>
        </a:p>
      </dsp:txBody>
      <dsp:txXfrm>
        <a:off x="1753165" y="2722679"/>
        <a:ext cx="6401090" cy="360376"/>
      </dsp:txXfrm>
    </dsp:sp>
    <dsp:sp modelId="{9F14DAD1-E8CD-4DE5-AA74-8B977255674D}">
      <dsp:nvSpPr>
        <dsp:cNvPr id="0" name=""/>
        <dsp:cNvSpPr/>
      </dsp:nvSpPr>
      <dsp:spPr>
        <a:xfrm>
          <a:off x="1630851" y="308305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0E3E-77EF-43BC-87F2-9AC2CA838BC4}">
      <dsp:nvSpPr>
        <dsp:cNvPr id="0" name=""/>
        <dsp:cNvSpPr/>
      </dsp:nvSpPr>
      <dsp:spPr>
        <a:xfrm>
          <a:off x="0" y="3101529"/>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E7CF9-EAE6-47DD-AD06-FC7AA5EA8F66}">
      <dsp:nvSpPr>
        <dsp:cNvPr id="0" name=""/>
        <dsp:cNvSpPr/>
      </dsp:nvSpPr>
      <dsp:spPr>
        <a:xfrm>
          <a:off x="0" y="3101529"/>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建议</a:t>
          </a:r>
          <a:endParaRPr lang="en-US" altLang="zh-CN" sz="2400" kern="1200" dirty="0" smtClean="0"/>
        </a:p>
      </dsp:txBody>
      <dsp:txXfrm>
        <a:off x="0" y="3101529"/>
        <a:ext cx="1630851" cy="775264"/>
      </dsp:txXfrm>
    </dsp:sp>
    <dsp:sp modelId="{F1507D91-1F92-4209-BAF0-AC2313B4865B}">
      <dsp:nvSpPr>
        <dsp:cNvPr id="0" name=""/>
        <dsp:cNvSpPr/>
      </dsp:nvSpPr>
      <dsp:spPr>
        <a:xfrm>
          <a:off x="1753165" y="3119548"/>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5%</a:t>
          </a:r>
          <a:endParaRPr lang="en-US" altLang="zh-CN" sz="1600" kern="1200" dirty="0"/>
        </a:p>
      </dsp:txBody>
      <dsp:txXfrm>
        <a:off x="1753165" y="3119548"/>
        <a:ext cx="6401090" cy="360376"/>
      </dsp:txXfrm>
    </dsp:sp>
    <dsp:sp modelId="{F5CC4526-2BE4-4EFF-B298-512ED41399FA}">
      <dsp:nvSpPr>
        <dsp:cNvPr id="0" name=""/>
        <dsp:cNvSpPr/>
      </dsp:nvSpPr>
      <dsp:spPr>
        <a:xfrm>
          <a:off x="1630851" y="3479925"/>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1C342-0BE6-4E78-977C-27439C63ECF2}">
      <dsp:nvSpPr>
        <dsp:cNvPr id="0" name=""/>
        <dsp:cNvSpPr/>
      </dsp:nvSpPr>
      <dsp:spPr>
        <a:xfrm>
          <a:off x="1753165" y="3497943"/>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课程结束后提出有信息量的建议</a:t>
          </a:r>
          <a:endParaRPr lang="en-US" altLang="zh-CN" sz="1600" kern="1200" dirty="0" smtClean="0"/>
        </a:p>
      </dsp:txBody>
      <dsp:txXfrm>
        <a:off x="1753165" y="3497943"/>
        <a:ext cx="6401090" cy="360376"/>
      </dsp:txXfrm>
    </dsp:sp>
    <dsp:sp modelId="{286F5F58-4B8C-4B0E-9E35-808326E85368}">
      <dsp:nvSpPr>
        <dsp:cNvPr id="0" name=""/>
        <dsp:cNvSpPr/>
      </dsp:nvSpPr>
      <dsp:spPr>
        <a:xfrm>
          <a:off x="1630851" y="3858320"/>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9FA5B-EC70-41C1-8B46-18DFD6E75F59}">
      <dsp:nvSpPr>
        <dsp:cNvPr id="0" name=""/>
        <dsp:cNvSpPr/>
      </dsp:nvSpPr>
      <dsp:spPr>
        <a:xfrm rot="5400000">
          <a:off x="1051781" y="818497"/>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7AA97-9DC1-43FF-9208-4E6E43E5564E}">
      <dsp:nvSpPr>
        <dsp:cNvPr id="0" name=""/>
        <dsp:cNvSpPr/>
      </dsp:nvSpPr>
      <dsp:spPr>
        <a:xfrm>
          <a:off x="816025" y="1520676"/>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感知智能</a:t>
          </a:r>
          <a:endParaRPr lang="zh-CN" altLang="en-US" sz="1300" kern="1200" dirty="0"/>
        </a:p>
        <a:p>
          <a:pPr marL="57150" lvl="1" indent="-57150" algn="l" defTabSz="444500">
            <a:lnSpc>
              <a:spcPct val="90000"/>
            </a:lnSpc>
            <a:spcBef>
              <a:spcPct val="0"/>
            </a:spcBef>
            <a:spcAft>
              <a:spcPct val="15000"/>
            </a:spcAft>
            <a:buChar char="••"/>
          </a:pPr>
          <a:r>
            <a:rPr lang="zh-CN" altLang="en-US" sz="1000" kern="1200" dirty="0" smtClean="0"/>
            <a:t>基于视觉、听觉及各种传感器的信息处理</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表现为“能听会说、能看会认”</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机器视觉、语音识别、文字识别</a:t>
          </a:r>
          <a:endParaRPr lang="zh-CN" altLang="en-US" sz="1000" kern="1200" dirty="0"/>
        </a:p>
      </dsp:txBody>
      <dsp:txXfrm>
        <a:off x="816025" y="1520676"/>
        <a:ext cx="2121700" cy="1859794"/>
      </dsp:txXfrm>
    </dsp:sp>
    <dsp:sp modelId="{EDC92AFD-1F25-4D52-929B-97988AD8CD4C}">
      <dsp:nvSpPr>
        <dsp:cNvPr id="0" name=""/>
        <dsp:cNvSpPr/>
      </dsp:nvSpPr>
      <dsp:spPr>
        <a:xfrm>
          <a:off x="2537404" y="645478"/>
          <a:ext cx="400320" cy="40032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213ED-F396-4F9A-90C2-B36A3491EA89}">
      <dsp:nvSpPr>
        <dsp:cNvPr id="0" name=""/>
        <dsp:cNvSpPr/>
      </dsp:nvSpPr>
      <dsp:spPr>
        <a:xfrm rot="5400000">
          <a:off x="3649157" y="175773"/>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EA488-8337-4720-A0D3-D372F2369FE2}">
      <dsp:nvSpPr>
        <dsp:cNvPr id="0" name=""/>
        <dsp:cNvSpPr/>
      </dsp:nvSpPr>
      <dsp:spPr>
        <a:xfrm>
          <a:off x="3413400" y="877953"/>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认知智能</a:t>
          </a:r>
          <a:endParaRPr lang="en-US" altLang="zh-CN" sz="1300" kern="1200" dirty="0"/>
        </a:p>
        <a:p>
          <a:pPr marL="57150" lvl="1" indent="-57150" algn="l" defTabSz="444500">
            <a:lnSpc>
              <a:spcPct val="90000"/>
            </a:lnSpc>
            <a:spcBef>
              <a:spcPct val="0"/>
            </a:spcBef>
            <a:spcAft>
              <a:spcPct val="15000"/>
            </a:spcAft>
            <a:buChar char="••"/>
          </a:pPr>
          <a:r>
            <a:rPr lang="zh-CN" altLang="en-US" sz="1000" kern="1200" dirty="0" smtClean="0"/>
            <a:t>更高层的语义处理、推理、规划、记忆、学习</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smtClean="0"/>
            <a:t>表现为“能理解、会思考、有认知”</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smtClean="0"/>
            <a:t>知识表示、模式识别、机器学习、自然语言处理</a:t>
          </a:r>
          <a:endParaRPr lang="en-US" altLang="zh-CN" sz="1000" kern="1200" dirty="0"/>
        </a:p>
      </dsp:txBody>
      <dsp:txXfrm>
        <a:off x="3413400" y="877953"/>
        <a:ext cx="2121700" cy="1859794"/>
      </dsp:txXfrm>
    </dsp:sp>
    <dsp:sp modelId="{6AC1D1E1-17BE-4A2E-95FC-EAFB8DF04CD8}">
      <dsp:nvSpPr>
        <dsp:cNvPr id="0" name=""/>
        <dsp:cNvSpPr/>
      </dsp:nvSpPr>
      <dsp:spPr>
        <a:xfrm>
          <a:off x="5134780" y="2755"/>
          <a:ext cx="400320" cy="40032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53951-A116-4928-805A-2CAE3655888C}">
      <dsp:nvSpPr>
        <dsp:cNvPr id="0" name=""/>
        <dsp:cNvSpPr/>
      </dsp:nvSpPr>
      <dsp:spPr>
        <a:xfrm rot="5400000">
          <a:off x="6246532" y="-466949"/>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F52C3-D030-4437-9135-5F8255CF6215}">
      <dsp:nvSpPr>
        <dsp:cNvPr id="0" name=""/>
        <dsp:cNvSpPr/>
      </dsp:nvSpPr>
      <dsp:spPr>
        <a:xfrm>
          <a:off x="6010776" y="235229"/>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决策智能</a:t>
          </a:r>
          <a:endParaRPr lang="en-US" altLang="zh-CN" sz="1300" kern="1200" dirty="0"/>
        </a:p>
        <a:p>
          <a:pPr marL="57150" lvl="1" indent="-57150" algn="l" defTabSz="444500">
            <a:lnSpc>
              <a:spcPct val="90000"/>
            </a:lnSpc>
            <a:spcBef>
              <a:spcPct val="0"/>
            </a:spcBef>
            <a:spcAft>
              <a:spcPct val="15000"/>
            </a:spcAft>
            <a:buChar char="••"/>
          </a:pPr>
          <a:r>
            <a:rPr lang="zh-CN" altLang="zh-CN" sz="1000" kern="1200" dirty="0" smtClean="0"/>
            <a:t>复杂问题下，提升人机信任度，增强人类与智能系统交互协作智能</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smtClean="0"/>
            <a:t>表现为“自主性”</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smtClean="0"/>
            <a:t>规划、数据挖掘、强化学习</a:t>
          </a:r>
          <a:endParaRPr lang="en-US" altLang="zh-CN" sz="1000" kern="1200" dirty="0"/>
        </a:p>
      </dsp:txBody>
      <dsp:txXfrm>
        <a:off x="6010776" y="235229"/>
        <a:ext cx="2121700" cy="18597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F2A3-EF13-824D-8F23-35690B35393F}">
      <dsp:nvSpPr>
        <dsp:cNvPr id="0" name=""/>
        <dsp:cNvSpPr/>
      </dsp:nvSpPr>
      <dsp:spPr>
        <a:xfrm>
          <a:off x="2299734" y="1443"/>
          <a:ext cx="790916" cy="5140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charset="-122"/>
              <a:ea typeface="Microsoft YaHei" charset="-122"/>
              <a:cs typeface="Microsoft YaHei" charset="-122"/>
            </a:rPr>
            <a:t>视觉</a:t>
          </a:r>
          <a:endParaRPr lang="zh-CN" altLang="en-US" sz="1200" kern="1200" dirty="0">
            <a:latin typeface="Microsoft YaHei" charset="-122"/>
            <a:ea typeface="Microsoft YaHei" charset="-122"/>
            <a:cs typeface="Microsoft YaHei" charset="-122"/>
          </a:endParaRPr>
        </a:p>
      </dsp:txBody>
      <dsp:txXfrm>
        <a:off x="2324830" y="26539"/>
        <a:ext cx="740724" cy="463903"/>
      </dsp:txXfrm>
    </dsp:sp>
    <dsp:sp modelId="{3E57027E-6ABE-0D44-B2A1-8A8C837D3157}">
      <dsp:nvSpPr>
        <dsp:cNvPr id="0" name=""/>
        <dsp:cNvSpPr/>
      </dsp:nvSpPr>
      <dsp:spPr>
        <a:xfrm>
          <a:off x="1483296" y="258491"/>
          <a:ext cx="2423793" cy="2423793"/>
        </a:xfrm>
        <a:custGeom>
          <a:avLst/>
          <a:gdLst/>
          <a:ahLst/>
          <a:cxnLst/>
          <a:rect l="0" t="0" r="0" b="0"/>
          <a:pathLst>
            <a:path>
              <a:moveTo>
                <a:pt x="1612416" y="68097"/>
              </a:moveTo>
              <a:arcTo wR="1211896" hR="1211896" stAng="17357913" swAng="1502504"/>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C1BE20-D208-C04C-A529-D289037961C8}">
      <dsp:nvSpPr>
        <dsp:cNvPr id="0" name=""/>
        <dsp:cNvSpPr/>
      </dsp:nvSpPr>
      <dsp:spPr>
        <a:xfrm>
          <a:off x="3349267" y="607391"/>
          <a:ext cx="790916" cy="514095"/>
        </a:xfrm>
        <a:prstGeom prst="round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charset="-122"/>
              <a:ea typeface="Microsoft YaHei" charset="-122"/>
              <a:cs typeface="Microsoft YaHei" charset="-122"/>
            </a:rPr>
            <a:t>游戏</a:t>
          </a:r>
          <a:endParaRPr lang="zh-CN" altLang="en-US" sz="1200" kern="1200" dirty="0">
            <a:latin typeface="Microsoft YaHei" charset="-122"/>
            <a:ea typeface="Microsoft YaHei" charset="-122"/>
            <a:cs typeface="Microsoft YaHei" charset="-122"/>
          </a:endParaRPr>
        </a:p>
      </dsp:txBody>
      <dsp:txXfrm>
        <a:off x="3374363" y="632487"/>
        <a:ext cx="740724" cy="463903"/>
      </dsp:txXfrm>
    </dsp:sp>
    <dsp:sp modelId="{F13D20F3-78B4-3047-8D6F-15D2275C24A4}">
      <dsp:nvSpPr>
        <dsp:cNvPr id="0" name=""/>
        <dsp:cNvSpPr/>
      </dsp:nvSpPr>
      <dsp:spPr>
        <a:xfrm>
          <a:off x="1483296" y="258491"/>
          <a:ext cx="2423793" cy="2423793"/>
        </a:xfrm>
        <a:custGeom>
          <a:avLst/>
          <a:gdLst/>
          <a:ahLst/>
          <a:cxnLst/>
          <a:rect l="0" t="0" r="0" b="0"/>
          <a:pathLst>
            <a:path>
              <a:moveTo>
                <a:pt x="2374473" y="869684"/>
              </a:moveTo>
              <a:arcTo wR="1211896" hR="1211896" stAng="20615871" swAng="1968257"/>
            </a:path>
          </a:pathLst>
        </a:custGeom>
        <a:noFill/>
        <a:ln w="6350" cap="flat" cmpd="sng" algn="ctr">
          <a:solidFill>
            <a:schemeClr val="accent5">
              <a:hueOff val="-1470669"/>
              <a:satOff val="-2046"/>
              <a:lumOff val="-784"/>
              <a:alphaOff val="0"/>
            </a:schemeClr>
          </a:solidFill>
          <a:prstDash val="solid"/>
          <a:miter lim="800000"/>
        </a:ln>
        <a:effectLst/>
      </dsp:spPr>
      <dsp:style>
        <a:lnRef idx="1">
          <a:scrgbClr r="0" g="0" b="0"/>
        </a:lnRef>
        <a:fillRef idx="0">
          <a:scrgbClr r="0" g="0" b="0"/>
        </a:fillRef>
        <a:effectRef idx="0">
          <a:scrgbClr r="0" g="0" b="0"/>
        </a:effectRef>
        <a:fontRef idx="minor"/>
      </dsp:style>
    </dsp:sp>
    <dsp:sp modelId="{B746D0BB-307B-4E5A-8DCB-241C73377870}">
      <dsp:nvSpPr>
        <dsp:cNvPr id="0" name=""/>
        <dsp:cNvSpPr/>
      </dsp:nvSpPr>
      <dsp:spPr>
        <a:xfrm>
          <a:off x="3349267" y="1819288"/>
          <a:ext cx="790916" cy="514095"/>
        </a:xfrm>
        <a:prstGeom prst="round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信息检索</a:t>
          </a:r>
          <a:endParaRPr lang="zh-CN" altLang="en-US" sz="1200" kern="1200" dirty="0"/>
        </a:p>
      </dsp:txBody>
      <dsp:txXfrm>
        <a:off x="3374363" y="1844384"/>
        <a:ext cx="740724" cy="463903"/>
      </dsp:txXfrm>
    </dsp:sp>
    <dsp:sp modelId="{6BF8C316-F323-479B-B188-FC3F7E2EB854}">
      <dsp:nvSpPr>
        <dsp:cNvPr id="0" name=""/>
        <dsp:cNvSpPr/>
      </dsp:nvSpPr>
      <dsp:spPr>
        <a:xfrm>
          <a:off x="1483296" y="258491"/>
          <a:ext cx="2423793" cy="2423793"/>
        </a:xfrm>
        <a:custGeom>
          <a:avLst/>
          <a:gdLst/>
          <a:ahLst/>
          <a:cxnLst/>
          <a:rect l="0" t="0" r="0" b="0"/>
          <a:pathLst>
            <a:path>
              <a:moveTo>
                <a:pt x="2058913" y="2078646"/>
              </a:moveTo>
              <a:arcTo wR="1211896" hR="1211896" stAng="2739583" swAng="1502504"/>
            </a:path>
          </a:pathLst>
        </a:custGeom>
        <a:noFill/>
        <a:ln w="6350" cap="flat" cmpd="sng" algn="ctr">
          <a:solidFill>
            <a:schemeClr val="accent5">
              <a:hueOff val="-2941338"/>
              <a:satOff val="-4091"/>
              <a:lumOff val="-1569"/>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D40B6D-44C6-344B-8221-0035378DC332}">
      <dsp:nvSpPr>
        <dsp:cNvPr id="0" name=""/>
        <dsp:cNvSpPr/>
      </dsp:nvSpPr>
      <dsp:spPr>
        <a:xfrm>
          <a:off x="2299734" y="2425236"/>
          <a:ext cx="790916" cy="514095"/>
        </a:xfrm>
        <a:prstGeom prst="round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mr-IN" altLang="zh-CN" sz="1200" kern="1200" dirty="0" smtClean="0"/>
            <a:t>……</a:t>
          </a:r>
          <a:endParaRPr lang="zh-CN" altLang="en-US" sz="1200" kern="1200" dirty="0"/>
        </a:p>
      </dsp:txBody>
      <dsp:txXfrm>
        <a:off x="2324830" y="2450332"/>
        <a:ext cx="740724" cy="463903"/>
      </dsp:txXfrm>
    </dsp:sp>
    <dsp:sp modelId="{0EBA5186-E9CE-A944-B4EA-A00A26349470}">
      <dsp:nvSpPr>
        <dsp:cNvPr id="0" name=""/>
        <dsp:cNvSpPr/>
      </dsp:nvSpPr>
      <dsp:spPr>
        <a:xfrm>
          <a:off x="1483296" y="258491"/>
          <a:ext cx="2423793" cy="2423793"/>
        </a:xfrm>
        <a:custGeom>
          <a:avLst/>
          <a:gdLst/>
          <a:ahLst/>
          <a:cxnLst/>
          <a:rect l="0" t="0" r="0" b="0"/>
          <a:pathLst>
            <a:path>
              <a:moveTo>
                <a:pt x="811376" y="2355695"/>
              </a:moveTo>
              <a:arcTo wR="1211896" hR="1211896" stAng="6557913" swAng="1502504"/>
            </a:path>
          </a:pathLst>
        </a:custGeom>
        <a:noFill/>
        <a:ln w="6350" cap="flat" cmpd="sng" algn="ctr">
          <a:solidFill>
            <a:schemeClr val="accent5">
              <a:hueOff val="-4412007"/>
              <a:satOff val="-6137"/>
              <a:lumOff val="-2353"/>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0B00F4-8E8E-334D-AB93-77144BA509CD}">
      <dsp:nvSpPr>
        <dsp:cNvPr id="0" name=""/>
        <dsp:cNvSpPr/>
      </dsp:nvSpPr>
      <dsp:spPr>
        <a:xfrm>
          <a:off x="1034885" y="1819288"/>
          <a:ext cx="1221546" cy="514095"/>
        </a:xfrm>
        <a:prstGeom prst="round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charset="-122"/>
              <a:ea typeface="Microsoft YaHei" charset="-122"/>
              <a:cs typeface="Microsoft YaHei" charset="-122"/>
            </a:rPr>
            <a:t>自动驾驶</a:t>
          </a:r>
          <a:endParaRPr lang="zh-CN" altLang="en-US" sz="1200" kern="1200" dirty="0">
            <a:latin typeface="Microsoft YaHei" charset="-122"/>
            <a:ea typeface="Microsoft YaHei" charset="-122"/>
            <a:cs typeface="Microsoft YaHei" charset="-122"/>
          </a:endParaRPr>
        </a:p>
      </dsp:txBody>
      <dsp:txXfrm>
        <a:off x="1059981" y="1844384"/>
        <a:ext cx="1171354" cy="463903"/>
      </dsp:txXfrm>
    </dsp:sp>
    <dsp:sp modelId="{008FCB0A-E4FA-F846-962B-4A98B8AA1171}">
      <dsp:nvSpPr>
        <dsp:cNvPr id="0" name=""/>
        <dsp:cNvSpPr/>
      </dsp:nvSpPr>
      <dsp:spPr>
        <a:xfrm>
          <a:off x="1483296" y="258491"/>
          <a:ext cx="2423793" cy="2423793"/>
        </a:xfrm>
        <a:custGeom>
          <a:avLst/>
          <a:gdLst/>
          <a:ahLst/>
          <a:cxnLst/>
          <a:rect l="0" t="0" r="0" b="0"/>
          <a:pathLst>
            <a:path>
              <a:moveTo>
                <a:pt x="49320" y="1554108"/>
              </a:moveTo>
              <a:arcTo wR="1211896" hR="1211896" stAng="9815871" swAng="1968257"/>
            </a:path>
          </a:pathLst>
        </a:custGeom>
        <a:noFill/>
        <a:ln w="6350" cap="flat" cmpd="sng" algn="ctr">
          <a:solidFill>
            <a:schemeClr val="accent5">
              <a:hueOff val="-5882676"/>
              <a:satOff val="-8182"/>
              <a:lumOff val="-3138"/>
              <a:alphaOff val="0"/>
            </a:schemeClr>
          </a:solidFill>
          <a:prstDash val="solid"/>
          <a:miter lim="800000"/>
        </a:ln>
        <a:effectLst/>
      </dsp:spPr>
      <dsp:style>
        <a:lnRef idx="1">
          <a:scrgbClr r="0" g="0" b="0"/>
        </a:lnRef>
        <a:fillRef idx="0">
          <a:scrgbClr r="0" g="0" b="0"/>
        </a:fillRef>
        <a:effectRef idx="0">
          <a:scrgbClr r="0" g="0" b="0"/>
        </a:effectRef>
        <a:fontRef idx="minor"/>
      </dsp:style>
    </dsp:sp>
    <dsp:sp modelId="{9FAC9254-EA13-2C45-91E2-2855E0C49D4A}">
      <dsp:nvSpPr>
        <dsp:cNvPr id="0" name=""/>
        <dsp:cNvSpPr/>
      </dsp:nvSpPr>
      <dsp:spPr>
        <a:xfrm>
          <a:off x="1250201" y="607391"/>
          <a:ext cx="790916" cy="514095"/>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charset="-122"/>
              <a:ea typeface="Microsoft YaHei" charset="-122"/>
              <a:cs typeface="Microsoft YaHei" charset="-122"/>
            </a:rPr>
            <a:t>语言</a:t>
          </a:r>
          <a:endParaRPr lang="zh-CN" altLang="en-US" sz="1200" kern="1200" dirty="0">
            <a:latin typeface="Microsoft YaHei" charset="-122"/>
            <a:ea typeface="Microsoft YaHei" charset="-122"/>
            <a:cs typeface="Microsoft YaHei" charset="-122"/>
          </a:endParaRPr>
        </a:p>
      </dsp:txBody>
      <dsp:txXfrm>
        <a:off x="1275297" y="632487"/>
        <a:ext cx="740724" cy="463903"/>
      </dsp:txXfrm>
    </dsp:sp>
    <dsp:sp modelId="{6BB8EA0F-4417-5F40-8D10-62FF64AC0CD2}">
      <dsp:nvSpPr>
        <dsp:cNvPr id="0" name=""/>
        <dsp:cNvSpPr/>
      </dsp:nvSpPr>
      <dsp:spPr>
        <a:xfrm>
          <a:off x="1483296" y="258491"/>
          <a:ext cx="2423793" cy="2423793"/>
        </a:xfrm>
        <a:custGeom>
          <a:avLst/>
          <a:gdLst/>
          <a:ahLst/>
          <a:cxnLst/>
          <a:rect l="0" t="0" r="0" b="0"/>
          <a:pathLst>
            <a:path>
              <a:moveTo>
                <a:pt x="364879" y="345146"/>
              </a:moveTo>
              <a:arcTo wR="1211896" hR="1211896" stAng="13539583" swAng="1502504"/>
            </a:path>
          </a:pathLst>
        </a:custGeom>
        <a:noFill/>
        <a:ln w="6350" cap="flat" cmpd="sng" algn="ctr">
          <a:solidFill>
            <a:schemeClr val="accent5">
              <a:hueOff val="-7353344"/>
              <a:satOff val="-10228"/>
              <a:lumOff val="-392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38380-55B4-44CC-8D64-0CFEAEC87175}" type="datetimeFigureOut">
              <a:rPr lang="zh-CN" altLang="en-US" smtClean="0"/>
              <a:t>2022/8/29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702A3-3BBD-4453-B934-FADD575612CE}" type="slidenum">
              <a:rPr lang="zh-CN" altLang="en-US" smtClean="0"/>
              <a:t>‹#›</a:t>
            </a:fld>
            <a:endParaRPr lang="zh-CN" altLang="en-US"/>
          </a:p>
        </p:txBody>
      </p:sp>
    </p:spTree>
    <p:extLst>
      <p:ext uri="{BB962C8B-B14F-4D97-AF65-F5344CB8AC3E}">
        <p14:creationId xmlns:p14="http://schemas.microsoft.com/office/powerpoint/2010/main" val="124643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符号主义有两个基本假设：信息可以用符号来表示（知识表示）、符号可以通过显式的规则来操作（推理），具有可解释性</a:t>
            </a:r>
            <a:endParaRPr lang="en-US" altLang="zh-CN" dirty="0" smtClean="0"/>
          </a:p>
          <a:p>
            <a:r>
              <a:rPr lang="zh-CN" altLang="en-US" dirty="0" smtClean="0"/>
              <a:t>模拟脑结构、是认知科学领域中的一类信息处理方法和理论</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12</a:t>
            </a:fld>
            <a:endParaRPr lang="zh-CN" altLang="en-US"/>
          </a:p>
        </p:txBody>
      </p:sp>
    </p:spTree>
    <p:extLst>
      <p:ext uri="{BB962C8B-B14F-4D97-AF65-F5344CB8AC3E}">
        <p14:creationId xmlns:p14="http://schemas.microsoft.com/office/powerpoint/2010/main" val="1689282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念奴娇 赤壁怀古</a:t>
            </a:r>
            <a:endParaRPr lang="en-US" altLang="zh-CN" dirty="0" smtClean="0"/>
          </a:p>
          <a:p>
            <a:endParaRPr lang="en-US" altLang="zh-CN" dirty="0" smtClean="0"/>
          </a:p>
          <a:p>
            <a:r>
              <a:rPr lang="zh-CN" altLang="en-US" dirty="0" smtClean="0"/>
              <a:t>由黄龄演唱</a:t>
            </a: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42</a:t>
            </a:fld>
            <a:endParaRPr lang="zh-CN" altLang="en-US"/>
          </a:p>
        </p:txBody>
      </p:sp>
    </p:spTree>
    <p:extLst>
      <p:ext uri="{BB962C8B-B14F-4D97-AF65-F5344CB8AC3E}">
        <p14:creationId xmlns:p14="http://schemas.microsoft.com/office/powerpoint/2010/main" val="104933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西蒙对中国大陆学术界有较深影响。 “乒乓外交”打破了中美坚冰后的</a:t>
            </a:r>
            <a:r>
              <a:rPr lang="en-US" altLang="zh-CN" dirty="0" smtClean="0"/>
              <a:t>1972</a:t>
            </a:r>
            <a:r>
              <a:rPr lang="zh-CN" altLang="en-US" dirty="0" smtClean="0"/>
              <a:t>年</a:t>
            </a:r>
            <a:r>
              <a:rPr lang="en-US" altLang="zh-CN" dirty="0" smtClean="0"/>
              <a:t>7</a:t>
            </a:r>
            <a:r>
              <a:rPr lang="zh-CN" altLang="en-US" dirty="0" smtClean="0"/>
              <a:t>月，赫伯特</a:t>
            </a:r>
            <a:r>
              <a:rPr lang="en-US" altLang="zh-CN" dirty="0" smtClean="0"/>
              <a:t>·</a:t>
            </a:r>
            <a:r>
              <a:rPr lang="zh-CN" altLang="en-US" dirty="0" smtClean="0"/>
              <a:t>西蒙作为美国计算机科学代表团成员首次访问中国，后多次访华交流讲学及合作研究。其中文名字司马贺，即是他</a:t>
            </a:r>
            <a:r>
              <a:rPr lang="en-US" altLang="zh-CN" dirty="0" smtClean="0"/>
              <a:t>1980</a:t>
            </a:r>
            <a:r>
              <a:rPr lang="zh-CN" altLang="en-US" dirty="0" smtClean="0"/>
              <a:t>年做为美国心理学代表团成员第二次访华时所起，其本人</a:t>
            </a:r>
            <a:r>
              <a:rPr lang="en-US" altLang="zh-CN" dirty="0" smtClean="0"/>
              <a:t>70</a:t>
            </a:r>
            <a:r>
              <a:rPr lang="zh-CN" altLang="en-US" dirty="0" smtClean="0"/>
              <a:t>多岁的年龄开始学习汉语。</a:t>
            </a:r>
            <a:r>
              <a:rPr lang="en-US" altLang="zh-CN" dirty="0" smtClean="0"/>
              <a:t>1994</a:t>
            </a:r>
            <a:r>
              <a:rPr lang="zh-CN" altLang="en-US" dirty="0" smtClean="0"/>
              <a:t>年当选为中国科学院外籍院士。</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13</a:t>
            </a:fld>
            <a:endParaRPr lang="zh-CN" altLang="en-US"/>
          </a:p>
        </p:txBody>
      </p:sp>
    </p:spTree>
    <p:extLst>
      <p:ext uri="{BB962C8B-B14F-4D97-AF65-F5344CB8AC3E}">
        <p14:creationId xmlns:p14="http://schemas.microsoft.com/office/powerpoint/2010/main" val="40111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归纳学习表示从训练数据中学的概念</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24</a:t>
            </a:fld>
            <a:endParaRPr lang="zh-CN" altLang="en-US"/>
          </a:p>
        </p:txBody>
      </p:sp>
    </p:spTree>
    <p:extLst>
      <p:ext uri="{BB962C8B-B14F-4D97-AF65-F5344CB8AC3E}">
        <p14:creationId xmlns:p14="http://schemas.microsoft.com/office/powerpoint/2010/main" val="22174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脱离具体问题，空谈“什么学习算法更好”毫无意义</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实际问题中，并非所有问题出现的可能性都相同</a:t>
            </a: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28</a:t>
            </a:fld>
            <a:endParaRPr lang="zh-CN" altLang="en-US"/>
          </a:p>
        </p:txBody>
      </p:sp>
    </p:spTree>
    <p:extLst>
      <p:ext uri="{BB962C8B-B14F-4D97-AF65-F5344CB8AC3E}">
        <p14:creationId xmlns:p14="http://schemas.microsoft.com/office/powerpoint/2010/main" val="1113611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数学原理</a:t>
            </a:r>
            <a:r>
              <a:rPr lang="en-US" altLang="zh-CN" dirty="0" smtClean="0"/>
              <a:t>》</a:t>
            </a:r>
            <a:r>
              <a:rPr lang="zh-CN" altLang="en-US" dirty="0" smtClean="0"/>
              <a:t>，为表述所有数学真理在一组数理逻辑内的公理和推理规则下，原则上都是可以证明的。因此这一雄心勃勃的项目对于数学史和哲学史都是非常重要的，</a:t>
            </a:r>
            <a:r>
              <a:rPr lang="en-US" altLang="zh-CN" dirty="0" smtClean="0"/>
              <a:t>[1]</a:t>
            </a:r>
            <a:r>
              <a:rPr lang="zh-CN" altLang="en-US" dirty="0" smtClean="0"/>
              <a:t>然而在</a:t>
            </a:r>
            <a:r>
              <a:rPr lang="en-US" altLang="zh-CN" dirty="0" smtClean="0"/>
              <a:t>1931</a:t>
            </a:r>
            <a:r>
              <a:rPr lang="zh-CN" altLang="en-US" dirty="0" smtClean="0"/>
              <a:t>年，哥德尔不完备性定理证明对于数学原理或其他任何类似的尝试，这个崇高的目标皆永远无法达到；也就是说，任何尝试以一组公理和推理规则来建立的数学系统，不是不一致，就是不完备 </a:t>
            </a:r>
            <a:r>
              <a:rPr lang="en-US" altLang="zh-CN" dirty="0" smtClean="0"/>
              <a:t>(</a:t>
            </a:r>
            <a:r>
              <a:rPr lang="zh-CN" altLang="en-US" dirty="0" smtClean="0"/>
              <a:t>即存在一些数学真理不能由此系统推导出来</a:t>
            </a:r>
            <a:r>
              <a:rPr lang="en-US" altLang="zh-CN" dirty="0" smtClean="0"/>
              <a: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30</a:t>
            </a:fld>
            <a:endParaRPr lang="zh-CN" altLang="en-US"/>
          </a:p>
        </p:txBody>
      </p:sp>
    </p:spTree>
    <p:extLst>
      <p:ext uri="{BB962C8B-B14F-4D97-AF65-F5344CB8AC3E}">
        <p14:creationId xmlns:p14="http://schemas.microsoft.com/office/powerpoint/2010/main" val="373189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费根鲍姆</a:t>
            </a:r>
            <a:r>
              <a:rPr lang="en-US" altLang="zh-CN" sz="1200" b="0" i="0" kern="1200" dirty="0" smtClean="0">
                <a:solidFill>
                  <a:schemeClr val="tx1"/>
                </a:solidFill>
                <a:effectLst/>
                <a:latin typeface="+mn-lt"/>
                <a:ea typeface="+mn-ea"/>
                <a:cs typeface="+mn-cs"/>
              </a:rPr>
              <a:t>1964</a:t>
            </a:r>
            <a:r>
              <a:rPr lang="zh-CN" altLang="en-US" sz="1200" b="0" i="0" kern="1200" dirty="0" smtClean="0">
                <a:solidFill>
                  <a:schemeClr val="tx1"/>
                </a:solidFill>
                <a:effectLst/>
                <a:latin typeface="+mn-lt"/>
                <a:ea typeface="+mn-ea"/>
                <a:cs typeface="+mn-cs"/>
              </a:rPr>
              <a:t>年在斯坦福大学高等行为科学研究中心的一次会上见到了李德伯格，对科学哲学的共同爱好促成了他们漫长而富有成效的合作。那时李德伯格的研究方向是太空生命探测，更具体地说就是用质谱仪分析火星上采集来的数据，看火星上有无可能存在生命。费根鲍姆的兴趣则是机器归纳法，用现在的话说就是机器学习。他们俩，一个有数据，一个搞工具，一拍即合。从科学史的角度看，这是个跨学科的合作，李德伯格的影响力和领导力起了核心作用。按照布坎南的说法，以费根鲍姆为首的计算机团队的任务就是把李德伯格的思路算法化。李德伯格完成哲学构思后就兴趣迁移了，他最初的想法花了费根鲍姆们</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年的时间才得以实现</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化学家兼作家兼口服避孕药发明人翟若适（</a:t>
            </a:r>
            <a:r>
              <a:rPr lang="en-US" altLang="zh-CN" sz="1200" b="0" i="0" kern="1200" dirty="0" smtClean="0">
                <a:solidFill>
                  <a:schemeClr val="tx1"/>
                </a:solidFill>
                <a:effectLst/>
                <a:latin typeface="+mn-lt"/>
                <a:ea typeface="+mn-ea"/>
                <a:cs typeface="+mn-cs"/>
              </a:rPr>
              <a:t>Carl Djerassi</a:t>
            </a:r>
            <a:r>
              <a:rPr lang="zh-CN" altLang="en-US" sz="1200" b="0" i="0" kern="1200" dirty="0" smtClean="0">
                <a:solidFill>
                  <a:schemeClr val="tx1"/>
                </a:solidFill>
                <a:effectLst/>
                <a:latin typeface="+mn-lt"/>
                <a:ea typeface="+mn-ea"/>
                <a:cs typeface="+mn-cs"/>
              </a:rPr>
              <a:t>），美国国家科学奖，美国国家技术与创新奖</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31</a:t>
            </a:fld>
            <a:endParaRPr lang="zh-CN" altLang="en-US"/>
          </a:p>
        </p:txBody>
      </p:sp>
    </p:spTree>
    <p:extLst>
      <p:ext uri="{BB962C8B-B14F-4D97-AF65-F5344CB8AC3E}">
        <p14:creationId xmlns:p14="http://schemas.microsoft.com/office/powerpoint/2010/main" val="2712844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36</a:t>
            </a:fld>
            <a:endParaRPr lang="zh-CN" altLang="en-US"/>
          </a:p>
        </p:txBody>
      </p:sp>
    </p:spTree>
    <p:extLst>
      <p:ext uri="{BB962C8B-B14F-4D97-AF65-F5344CB8AC3E}">
        <p14:creationId xmlns:p14="http://schemas.microsoft.com/office/powerpoint/2010/main" val="2771314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37</a:t>
            </a:fld>
            <a:endParaRPr lang="zh-CN" altLang="en-US"/>
          </a:p>
        </p:txBody>
      </p:sp>
    </p:spTree>
    <p:extLst>
      <p:ext uri="{BB962C8B-B14F-4D97-AF65-F5344CB8AC3E}">
        <p14:creationId xmlns:p14="http://schemas.microsoft.com/office/powerpoint/2010/main" val="240190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念奴娇 赤壁怀古</a:t>
            </a:r>
            <a:endParaRPr lang="en-US" altLang="zh-CN" dirty="0" smtClean="0"/>
          </a:p>
          <a:p>
            <a:endParaRPr lang="en-US" altLang="zh-CN" dirty="0" smtClean="0"/>
          </a:p>
          <a:p>
            <a:r>
              <a:rPr lang="zh-CN" altLang="en-US" dirty="0" smtClean="0"/>
              <a:t>由黄龄演唱</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41</a:t>
            </a:fld>
            <a:endParaRPr lang="zh-CN" altLang="en-US"/>
          </a:p>
        </p:txBody>
      </p:sp>
    </p:spTree>
    <p:extLst>
      <p:ext uri="{BB962C8B-B14F-4D97-AF65-F5344CB8AC3E}">
        <p14:creationId xmlns:p14="http://schemas.microsoft.com/office/powerpoint/2010/main" val="2662756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单击以编辑母版副标题样式</a:t>
            </a:r>
            <a:endParaRPr lang="zh-CN" altLang="en-US" dirty="0"/>
          </a:p>
        </p:txBody>
      </p:sp>
      <p:sp>
        <p:nvSpPr>
          <p:cNvPr id="4" name="日期占位符 3"/>
          <p:cNvSpPr>
            <a:spLocks noGrp="1"/>
          </p:cNvSpPr>
          <p:nvPr>
            <p:ph type="dt" sz="half" idx="10"/>
          </p:nvPr>
        </p:nvSpPr>
        <p:spPr/>
        <p:txBody>
          <a:bodyPr/>
          <a:lstStyle/>
          <a:p>
            <a:fld id="{817469D7-3543-4334-9F7B-40D1152EB553}"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9993797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9936E4-0904-4AD6-97AC-AFE823F5C578}"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25854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CA120E9-D55A-4381-9128-C2C4C4F032C6}"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95743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4042C5-B047-46FC-9B2F-FF10129F994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40516419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A2DBC03-E6DC-4A74-9228-CDB965A8AE4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61310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990D304-1B17-4AF1-A3C7-C293C2CA4F9C}" type="datetime1">
              <a:rPr lang="zh-CN" altLang="en-US" smtClean="0"/>
              <a:t>2022/8/29</a:t>
            </a:fld>
            <a:endParaRPr lang="zh-CN" altLang="en-US"/>
          </a:p>
        </p:txBody>
      </p:sp>
      <p:sp>
        <p:nvSpPr>
          <p:cNvPr id="6" name="页脚占位符 5"/>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4383938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0FF3AC4-09B1-4F47-BB89-83391C6CC748}" type="datetime1">
              <a:rPr lang="zh-CN" altLang="en-US" smtClean="0"/>
              <a:t>2022/8/29</a:t>
            </a:fld>
            <a:endParaRPr lang="zh-CN" altLang="en-US"/>
          </a:p>
        </p:txBody>
      </p:sp>
      <p:sp>
        <p:nvSpPr>
          <p:cNvPr id="8" name="页脚占位符 7"/>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9" name="灯片编号占位符 8"/>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8132116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0E40B51-6F29-4CB2-BE6C-9F7FFC3A807D}" type="datetime1">
              <a:rPr lang="zh-CN" altLang="en-US" smtClean="0"/>
              <a:t>2022/8/29</a:t>
            </a:fld>
            <a:endParaRPr lang="zh-CN" altLang="en-US"/>
          </a:p>
        </p:txBody>
      </p:sp>
      <p:sp>
        <p:nvSpPr>
          <p:cNvPr id="4" name="页脚占位符 3"/>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5" name="灯片编号占位符 4"/>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3271959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661A98-9F3A-4A85-B1AF-E3726275D16E}" type="datetime1">
              <a:rPr lang="zh-CN" altLang="en-US" smtClean="0"/>
              <a:t>2022/8/29</a:t>
            </a:fld>
            <a:endParaRPr lang="zh-CN" altLang="en-US"/>
          </a:p>
        </p:txBody>
      </p:sp>
      <p:sp>
        <p:nvSpPr>
          <p:cNvPr id="3" name="页脚占位符 2"/>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4" name="灯片编号占位符 3"/>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117072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C9EE310-F916-49BB-8BEF-87E5EE3CDF49}" type="datetime1">
              <a:rPr lang="zh-CN" altLang="en-US" smtClean="0"/>
              <a:t>2022/8/29</a:t>
            </a:fld>
            <a:endParaRPr lang="zh-CN" altLang="en-US"/>
          </a:p>
        </p:txBody>
      </p:sp>
      <p:sp>
        <p:nvSpPr>
          <p:cNvPr id="6" name="页脚占位符 5"/>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760116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B0D9C60-E32D-42DB-9901-67FFDB2EEBC3}" type="datetime1">
              <a:rPr lang="zh-CN" altLang="en-US" smtClean="0"/>
              <a:t>2022/8/29</a:t>
            </a:fld>
            <a:endParaRPr lang="zh-CN" altLang="en-US"/>
          </a:p>
        </p:txBody>
      </p:sp>
      <p:sp>
        <p:nvSpPr>
          <p:cNvPr id="6" name="页脚占位符 5"/>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4294070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981074"/>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28650" y="1482106"/>
            <a:ext cx="7886700" cy="4932533"/>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1738318" y="6516130"/>
            <a:ext cx="829447" cy="263012"/>
          </a:xfrm>
          <a:prstGeom prst="rect">
            <a:avLst/>
          </a:prstGeom>
        </p:spPr>
        <p:txBody>
          <a:bodyPr vert="horz" lIns="91440" tIns="45720" rIns="91440" bIns="45720" rtlCol="0" anchor="ctr"/>
          <a:lstStyle>
            <a:lvl1pPr algn="l">
              <a:defRPr sz="900">
                <a:solidFill>
                  <a:schemeClr val="tx1">
                    <a:tint val="75000"/>
                  </a:schemeClr>
                </a:solidFill>
              </a:defRPr>
            </a:lvl1pPr>
          </a:lstStyle>
          <a:p>
            <a:fld id="{E371343C-3EE7-4F6F-9A2B-C71246703631}" type="datetime1">
              <a:rPr lang="zh-CN" altLang="en-US" smtClean="0"/>
              <a:t>2022/8/29</a:t>
            </a:fld>
            <a:endParaRPr lang="zh-CN" altLang="en-US"/>
          </a:p>
        </p:txBody>
      </p:sp>
      <p:sp>
        <p:nvSpPr>
          <p:cNvPr id="5" name="页脚占位符 4"/>
          <p:cNvSpPr>
            <a:spLocks noGrp="1"/>
          </p:cNvSpPr>
          <p:nvPr>
            <p:ph type="ftr" sz="quarter" idx="3"/>
          </p:nvPr>
        </p:nvSpPr>
        <p:spPr>
          <a:xfrm>
            <a:off x="634425" y="6516130"/>
            <a:ext cx="1008638" cy="263012"/>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dirty="0" smtClean="0"/>
              <a:t>《</a:t>
            </a:r>
            <a:r>
              <a:rPr lang="zh-CN" altLang="en-US" dirty="0" smtClean="0"/>
              <a:t>机器学习概论</a:t>
            </a:r>
            <a:r>
              <a:rPr lang="en-US" altLang="zh-CN" dirty="0" smtClean="0"/>
              <a:t>》</a:t>
            </a:r>
            <a:endParaRPr lang="zh-CN" altLang="en-US" dirty="0"/>
          </a:p>
        </p:txBody>
      </p:sp>
      <p:sp>
        <p:nvSpPr>
          <p:cNvPr id="6" name="灯片编号占位符 5"/>
          <p:cNvSpPr>
            <a:spLocks noGrp="1"/>
          </p:cNvSpPr>
          <p:nvPr>
            <p:ph type="sldNum" sz="quarter" idx="4"/>
          </p:nvPr>
        </p:nvSpPr>
        <p:spPr>
          <a:xfrm>
            <a:off x="8367066" y="879586"/>
            <a:ext cx="628650" cy="365125"/>
          </a:xfrm>
          <a:prstGeom prst="rect">
            <a:avLst/>
          </a:prstGeom>
        </p:spPr>
        <p:txBody>
          <a:bodyPr vert="horz" lIns="91440" tIns="45720" rIns="91440" bIns="45720" rtlCol="0" anchor="ctr"/>
          <a:lstStyle>
            <a:lvl1pPr algn="r">
              <a:defRPr sz="1200" b="1">
                <a:solidFill>
                  <a:schemeClr val="tx1"/>
                </a:solidFill>
              </a:defRPr>
            </a:lvl1pPr>
          </a:lstStyle>
          <a:p>
            <a:fld id="{EBFC4843-EEDB-4B7A-8496-D61853415229}" type="slidenum">
              <a:rPr lang="zh-CN" altLang="en-US" smtClean="0"/>
              <a:pPr/>
              <a:t>‹#›</a:t>
            </a:fld>
            <a:endParaRPr lang="zh-CN" altLang="en-US"/>
          </a:p>
        </p:txBody>
      </p:sp>
      <p:pic>
        <p:nvPicPr>
          <p:cNvPr id="7" name="Picture 6"/>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2652" b="95833" l="805" r="50302"/>
                    </a14:imgEffect>
                  </a14:imgLayer>
                </a14:imgProps>
              </a:ext>
            </a:extLst>
          </a:blip>
          <a:srcRect l="1834" t="5944" r="52105" b="8391"/>
          <a:stretch/>
        </p:blipFill>
        <p:spPr>
          <a:xfrm>
            <a:off x="8076630" y="365126"/>
            <a:ext cx="762106" cy="752887"/>
          </a:xfrm>
          <a:prstGeom prst="rect">
            <a:avLst/>
          </a:prstGeom>
        </p:spPr>
      </p:pic>
    </p:spTree>
    <p:extLst>
      <p:ext uri="{BB962C8B-B14F-4D97-AF65-F5344CB8AC3E}">
        <p14:creationId xmlns:p14="http://schemas.microsoft.com/office/powerpoint/2010/main" val="234938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sz="3300" kern="1200" baseline="0">
          <a:solidFill>
            <a:schemeClr val="tx1"/>
          </a:solidFill>
          <a:latin typeface="Times New Roman" panose="02020603050405020304" pitchFamily="18" charset="0"/>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ff.ustc.edu.cn/~liandefu" TargetMode="External"/><Relationship Id="rId2" Type="http://schemas.openxmlformats.org/officeDocument/2006/relationships/hyperlink" Target="mailto:liandefu@ustc.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noiselab.ucsd.edu/ECE228/Murphy_Machine_Learning.pdf" TargetMode="External"/><Relationship Id="rId7" Type="http://schemas.openxmlformats.org/officeDocument/2006/relationships/image" Target="../media/image4.png"/><Relationship Id="rId2" Type="http://schemas.openxmlformats.org/officeDocument/2006/relationships/hyperlink" Target="https://www.microsoft.com/en-us/research/uploads/prod/2006/01/Bishop-Pattern-Recognition-and-Machine-Learning-2006.pdf"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mml-book.github.io/book/mml-book.pdf"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6.tiff"/><Relationship Id="rId7" Type="http://schemas.openxmlformats.org/officeDocument/2006/relationships/diagramLayout" Target="../diagrams/layout5.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Data" Target="../diagrams/data5.xml"/><Relationship Id="rId11" Type="http://schemas.openxmlformats.org/officeDocument/2006/relationships/image" Target="../media/image39.tiff"/><Relationship Id="rId5" Type="http://schemas.openxmlformats.org/officeDocument/2006/relationships/image" Target="../media/image38.tiff"/><Relationship Id="rId10" Type="http://schemas.microsoft.com/office/2007/relationships/diagramDrawing" Target="../diagrams/drawing5.xml"/><Relationship Id="rId4" Type="http://schemas.openxmlformats.org/officeDocument/2006/relationships/image" Target="../media/image37.png"/><Relationship Id="rId9" Type="http://schemas.openxmlformats.org/officeDocument/2006/relationships/diagramColors" Target="../diagrams/colors5.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8.png"/><Relationship Id="rId5" Type="http://schemas.openxmlformats.org/officeDocument/2006/relationships/hyperlink" Target="https://hanyu.baidu.com/s?wd=%E8%8B%8F%E8%BD%BC" TargetMode="External"/><Relationship Id="rId4"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5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0.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第一章：简介</a:t>
            </a:r>
            <a:endParaRPr lang="zh-CN" altLang="en-US" dirty="0"/>
          </a:p>
        </p:txBody>
      </p:sp>
      <p:sp>
        <p:nvSpPr>
          <p:cNvPr id="3" name="副标题 2"/>
          <p:cNvSpPr>
            <a:spLocks noGrp="1"/>
          </p:cNvSpPr>
          <p:nvPr>
            <p:ph type="subTitle" idx="1"/>
          </p:nvPr>
        </p:nvSpPr>
        <p:spPr>
          <a:xfrm>
            <a:off x="2804743" y="4195762"/>
            <a:ext cx="4026877" cy="1466484"/>
          </a:xfrm>
        </p:spPr>
        <p:txBody>
          <a:bodyPr>
            <a:normAutofit/>
          </a:bodyPr>
          <a:lstStyle/>
          <a:p>
            <a:pPr algn="l"/>
            <a:r>
              <a:rPr lang="zh-CN" altLang="en-US" dirty="0" smtClean="0"/>
              <a:t>主讲：连德富 特任教授 </a:t>
            </a:r>
            <a:r>
              <a:rPr lang="en-US" altLang="zh-CN" dirty="0" smtClean="0"/>
              <a:t>| </a:t>
            </a:r>
            <a:r>
              <a:rPr lang="zh-CN" altLang="en-US" dirty="0" smtClean="0"/>
              <a:t>博士生导师</a:t>
            </a:r>
            <a:endParaRPr lang="en-US" altLang="zh-CN" dirty="0" smtClean="0"/>
          </a:p>
          <a:p>
            <a:pPr algn="l"/>
            <a:r>
              <a:rPr lang="zh-CN" altLang="en-US" dirty="0" smtClean="0"/>
              <a:t>邮箱：</a:t>
            </a:r>
            <a:r>
              <a:rPr lang="en-US" altLang="zh-CN" dirty="0" smtClean="0">
                <a:hlinkClick r:id="rId2"/>
              </a:rPr>
              <a:t>liandefu@ustc.edu.cn</a:t>
            </a:r>
            <a:endParaRPr lang="en-US" altLang="zh-CN" dirty="0" smtClean="0"/>
          </a:p>
          <a:p>
            <a:pPr algn="l"/>
            <a:r>
              <a:rPr lang="zh-CN" altLang="en-US" dirty="0" smtClean="0"/>
              <a:t>手机：</a:t>
            </a:r>
            <a:r>
              <a:rPr lang="en-US" altLang="zh-CN" dirty="0" smtClean="0"/>
              <a:t>13739227137</a:t>
            </a:r>
          </a:p>
          <a:p>
            <a:pPr algn="l"/>
            <a:r>
              <a:rPr lang="zh-CN" altLang="en-US" dirty="0" smtClean="0"/>
              <a:t>主页：</a:t>
            </a:r>
            <a:r>
              <a:rPr lang="en-US" altLang="zh-CN" dirty="0" smtClean="0">
                <a:hlinkClick r:id="rId3"/>
              </a:rPr>
              <a:t>http://staff.ustc.edu.cn/~liandefu</a:t>
            </a:r>
            <a:endParaRPr lang="en-US" altLang="zh-CN" dirty="0" smtClean="0"/>
          </a:p>
        </p:txBody>
      </p:sp>
      <p:sp>
        <p:nvSpPr>
          <p:cNvPr id="6" name="文本框 5"/>
          <p:cNvSpPr txBox="1"/>
          <p:nvPr/>
        </p:nvSpPr>
        <p:spPr>
          <a:xfrm>
            <a:off x="975943" y="814630"/>
            <a:ext cx="4431323" cy="369332"/>
          </a:xfrm>
          <a:prstGeom prst="rect">
            <a:avLst/>
          </a:prstGeom>
          <a:noFill/>
        </p:spPr>
        <p:txBody>
          <a:bodyPr wrap="square" rtlCol="0">
            <a:spAutoFit/>
          </a:bodyPr>
          <a:lstStyle/>
          <a:p>
            <a:r>
              <a:rPr lang="en-US" altLang="zh-CN" dirty="0" smtClean="0"/>
              <a:t>2022</a:t>
            </a:r>
            <a:r>
              <a:rPr lang="zh-CN" altLang="en-US" dirty="0" smtClean="0"/>
              <a:t>年秋季 </a:t>
            </a:r>
            <a:r>
              <a:rPr lang="en-US" altLang="zh-CN" dirty="0" smtClean="0"/>
              <a:t>《</a:t>
            </a:r>
            <a:r>
              <a:rPr lang="zh-CN" altLang="en-US" dirty="0" smtClean="0"/>
              <a:t>机器学习概论</a:t>
            </a:r>
            <a:r>
              <a:rPr lang="en-US" altLang="zh-CN" dirty="0" smtClean="0"/>
              <a:t>》</a:t>
            </a:r>
            <a:r>
              <a:rPr lang="zh-CN" altLang="en-US" dirty="0" smtClean="0"/>
              <a:t>课程</a:t>
            </a:r>
            <a:endParaRPr lang="zh-CN" altLang="en-US" dirty="0"/>
          </a:p>
        </p:txBody>
      </p:sp>
      <p:sp>
        <p:nvSpPr>
          <p:cNvPr id="8" name="灯片编号占位符 7"/>
          <p:cNvSpPr>
            <a:spLocks noGrp="1"/>
          </p:cNvSpPr>
          <p:nvPr>
            <p:ph type="sldNum" sz="quarter" idx="12"/>
          </p:nvPr>
        </p:nvSpPr>
        <p:spPr/>
        <p:txBody>
          <a:bodyPr/>
          <a:lstStyle/>
          <a:p>
            <a:fld id="{EBFC4843-EEDB-4B7A-8496-D61853415229}" type="slidenum">
              <a:rPr lang="zh-CN" altLang="en-US" smtClean="0"/>
              <a:t>1</a:t>
            </a:fld>
            <a:endParaRPr lang="zh-CN" altLang="en-US"/>
          </a:p>
        </p:txBody>
      </p:sp>
      <p:sp>
        <p:nvSpPr>
          <p:cNvPr id="9" name="页脚占位符 8"/>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10" name="日期占位符 9"/>
          <p:cNvSpPr>
            <a:spLocks noGrp="1"/>
          </p:cNvSpPr>
          <p:nvPr>
            <p:ph type="dt" sz="half" idx="10"/>
          </p:nvPr>
        </p:nvSpPr>
        <p:spPr/>
        <p:txBody>
          <a:bodyPr/>
          <a:lstStyle/>
          <a:p>
            <a:fld id="{86E4A54D-5F9D-4C2B-A291-F7F384F92420}" type="datetime1">
              <a:rPr lang="zh-CN" altLang="en-US" smtClean="0"/>
              <a:t>2022/8/29</a:t>
            </a:fld>
            <a:endParaRPr lang="zh-CN" altLang="en-US"/>
          </a:p>
        </p:txBody>
      </p:sp>
    </p:spTree>
    <p:extLst>
      <p:ext uri="{BB962C8B-B14F-4D97-AF65-F5344CB8AC3E}">
        <p14:creationId xmlns:p14="http://schemas.microsoft.com/office/powerpoint/2010/main" val="11905164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图灵测试</a:t>
            </a:r>
          </a:p>
        </p:txBody>
      </p:sp>
      <p:sp>
        <p:nvSpPr>
          <p:cNvPr id="4" name="日期占位符 3"/>
          <p:cNvSpPr>
            <a:spLocks noGrp="1"/>
          </p:cNvSpPr>
          <p:nvPr>
            <p:ph type="dt" sz="half" idx="10"/>
          </p:nvPr>
        </p:nvSpPr>
        <p:spPr/>
        <p:txBody>
          <a:bodyPr/>
          <a:lstStyle/>
          <a:p>
            <a:fld id="{CFB225E6-0C99-465A-9B39-FD6063FA2633}"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10</a:t>
            </a:fld>
            <a:endParaRPr lang="zh-CN" altLang="en-US"/>
          </a:p>
        </p:txBody>
      </p:sp>
      <p:sp>
        <p:nvSpPr>
          <p:cNvPr id="8" name="文本框 10">
            <a:extLst>
              <a:ext uri="{FF2B5EF4-FFF2-40B4-BE49-F238E27FC236}">
                <a16:creationId xmlns:a16="http://schemas.microsoft.com/office/drawing/2014/main" id="{8F1EC915-8363-4AD8-9980-912CE37B5DAD}"/>
              </a:ext>
            </a:extLst>
          </p:cNvPr>
          <p:cNvSpPr txBox="1"/>
          <p:nvPr/>
        </p:nvSpPr>
        <p:spPr>
          <a:xfrm>
            <a:off x="426720" y="1431939"/>
            <a:ext cx="5684520" cy="30008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zh-CN" altLang="en-US" sz="2100" dirty="0">
                <a:solidFill>
                  <a:srgbClr val="000000"/>
                </a:solidFill>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100" dirty="0">
              <a:solidFill>
                <a:srgbClr val="000000"/>
              </a:solidFill>
            </a:endParaRPr>
          </a:p>
          <a:p>
            <a:pPr algn="r"/>
            <a:endParaRPr lang="en-US" altLang="zh-CN" sz="2400" dirty="0">
              <a:solidFill>
                <a:srgbClr val="000000"/>
              </a:solidFill>
            </a:endParaRPr>
          </a:p>
          <a:p>
            <a:pPr algn="r"/>
            <a:r>
              <a:rPr lang="en-US" altLang="zh-CN" dirty="0">
                <a:solidFill>
                  <a:srgbClr val="000000"/>
                </a:solidFill>
              </a:rPr>
              <a:t>---Alan Turing [1950]</a:t>
            </a:r>
          </a:p>
          <a:p>
            <a:pPr algn="r"/>
            <a:r>
              <a:rPr lang="en-US" altLang="zh-CN" dirty="0">
                <a:solidFill>
                  <a:srgbClr val="000000"/>
                </a:solidFill>
              </a:rPr>
              <a:t>《Computing Machinery and Intelligence》</a:t>
            </a:r>
            <a:endParaRPr lang="zh-CN" altLang="en-US" dirty="0">
              <a:solidFill>
                <a:srgbClr val="000000"/>
              </a:solidFill>
            </a:endParaRPr>
          </a:p>
          <a:p>
            <a:endParaRPr lang="zh-CN" altLang="en-US" sz="2400" dirty="0">
              <a:solidFill>
                <a:srgbClr val="000000"/>
              </a:solidFill>
            </a:endParaRPr>
          </a:p>
        </p:txBody>
      </p:sp>
      <p:pic>
        <p:nvPicPr>
          <p:cNvPr id="9" name="Picture 2" descr=" 205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8354" y="1431939"/>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 205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64358" y="4583243"/>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descr=" 5"/>
          <p:cNvSpPr/>
          <p:nvPr/>
        </p:nvSpPr>
        <p:spPr>
          <a:xfrm>
            <a:off x="6929029" y="3709821"/>
            <a:ext cx="1351717" cy="369332"/>
          </a:xfrm>
          <a:prstGeom prst="rect">
            <a:avLst/>
          </a:prstGeom>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dirty="0"/>
              <a:t>Alan Turing</a:t>
            </a:r>
            <a:endParaRPr lang="zh-CN" altLang="en-US" dirty="0"/>
          </a:p>
        </p:txBody>
      </p:sp>
    </p:spTree>
    <p:extLst>
      <p:ext uri="{BB962C8B-B14F-4D97-AF65-F5344CB8AC3E}">
        <p14:creationId xmlns:p14="http://schemas.microsoft.com/office/powerpoint/2010/main" val="728749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人工智能的三个阶段</a:t>
            </a:r>
            <a:endParaRPr lang="zh-CN" altLang="en-US" dirty="0"/>
          </a:p>
        </p:txBody>
      </p:sp>
      <p:sp>
        <p:nvSpPr>
          <p:cNvPr id="3" name="内容占位符 2"/>
          <p:cNvSpPr>
            <a:spLocks noGrp="1"/>
          </p:cNvSpPr>
          <p:nvPr>
            <p:ph idx="1"/>
          </p:nvPr>
        </p:nvSpPr>
        <p:spPr/>
        <p:txBody>
          <a:bodyPr/>
          <a:lstStyle/>
          <a:p>
            <a:r>
              <a:rPr lang="zh-CN" altLang="en-US" dirty="0"/>
              <a:t>让机器具有人类的智能</a:t>
            </a:r>
            <a:endParaRPr lang="en-US" altLang="zh-CN" dirty="0"/>
          </a:p>
          <a:p>
            <a:endParaRPr lang="zh-CN" altLang="en-US" dirty="0"/>
          </a:p>
        </p:txBody>
      </p:sp>
      <p:sp>
        <p:nvSpPr>
          <p:cNvPr id="4" name="日期占位符 3"/>
          <p:cNvSpPr>
            <a:spLocks noGrp="1"/>
          </p:cNvSpPr>
          <p:nvPr>
            <p:ph type="dt" sz="half" idx="10"/>
          </p:nvPr>
        </p:nvSpPr>
        <p:spPr/>
        <p:txBody>
          <a:bodyPr/>
          <a:lstStyle/>
          <a:p>
            <a:fld id="{B9A3C564-D090-4170-B229-CB229BFA7F8B}"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11</a:t>
            </a:fld>
            <a:endParaRPr lang="zh-CN" altLang="en-US"/>
          </a:p>
        </p:txBody>
      </p:sp>
      <p:graphicFrame>
        <p:nvGraphicFramePr>
          <p:cNvPr id="7" name="图示 6"/>
          <p:cNvGraphicFramePr/>
          <p:nvPr>
            <p:extLst/>
          </p:nvPr>
        </p:nvGraphicFramePr>
        <p:xfrm>
          <a:off x="280342" y="2121579"/>
          <a:ext cx="8715374" cy="3382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264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人工智能流派</a:t>
            </a:r>
            <a:endParaRPr lang="zh-CN" altLang="en-US" dirty="0"/>
          </a:p>
        </p:txBody>
      </p:sp>
      <p:sp>
        <p:nvSpPr>
          <p:cNvPr id="4" name="日期占位符 3"/>
          <p:cNvSpPr>
            <a:spLocks noGrp="1"/>
          </p:cNvSpPr>
          <p:nvPr>
            <p:ph type="dt" sz="half" idx="10"/>
          </p:nvPr>
        </p:nvSpPr>
        <p:spPr/>
        <p:txBody>
          <a:bodyPr/>
          <a:lstStyle/>
          <a:p>
            <a:fld id="{A8E6A8DF-B2A1-43E1-8FC7-C376E9FDFCB0}"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12</a:t>
            </a:fld>
            <a:endParaRPr lang="zh-CN" altLang="en-US"/>
          </a:p>
        </p:txBody>
      </p:sp>
      <p:sp>
        <p:nvSpPr>
          <p:cNvPr id="15" name="矩形 14"/>
          <p:cNvSpPr/>
          <p:nvPr/>
        </p:nvSpPr>
        <p:spPr>
          <a:xfrm>
            <a:off x="1560475" y="3413367"/>
            <a:ext cx="1548000" cy="369332"/>
          </a:xfrm>
          <a:prstGeom prst="rect">
            <a:avLst/>
          </a:prstGeom>
          <a:solidFill>
            <a:schemeClr val="accent2">
              <a:lumMod val="20000"/>
              <a:lumOff val="80000"/>
            </a:schemeClr>
          </a:solidFill>
        </p:spPr>
        <p:txBody>
          <a:bodyPr wrap="none">
            <a:spAutoFit/>
          </a:bodyPr>
          <a:lstStyle/>
          <a:p>
            <a:r>
              <a:rPr lang="zh-CN" altLang="en-US" dirty="0"/>
              <a:t>符号</a:t>
            </a:r>
            <a:r>
              <a:rPr lang="zh-CN" altLang="en-US" dirty="0" smtClean="0"/>
              <a:t>主义学派</a:t>
            </a:r>
            <a:endParaRPr lang="zh-CN" altLang="en-US" dirty="0"/>
          </a:p>
        </p:txBody>
      </p:sp>
      <p:sp>
        <p:nvSpPr>
          <p:cNvPr id="16" name="矩形 15"/>
          <p:cNvSpPr/>
          <p:nvPr/>
        </p:nvSpPr>
        <p:spPr>
          <a:xfrm>
            <a:off x="3761135" y="3413367"/>
            <a:ext cx="1548000" cy="369332"/>
          </a:xfrm>
          <a:prstGeom prst="rect">
            <a:avLst/>
          </a:prstGeom>
          <a:solidFill>
            <a:schemeClr val="accent5">
              <a:lumMod val="20000"/>
              <a:lumOff val="80000"/>
            </a:schemeClr>
          </a:solidFill>
        </p:spPr>
        <p:txBody>
          <a:bodyPr wrap="none">
            <a:spAutoFit/>
          </a:bodyPr>
          <a:lstStyle/>
          <a:p>
            <a:r>
              <a:rPr lang="zh-CN" altLang="en-US" dirty="0"/>
              <a:t>连接</a:t>
            </a:r>
            <a:r>
              <a:rPr lang="zh-CN" altLang="en-US" dirty="0" smtClean="0"/>
              <a:t>主义学派</a:t>
            </a:r>
            <a:endParaRPr lang="zh-CN" altLang="en-US" dirty="0"/>
          </a:p>
        </p:txBody>
      </p:sp>
      <p:sp>
        <p:nvSpPr>
          <p:cNvPr id="17" name="矩形 16"/>
          <p:cNvSpPr/>
          <p:nvPr/>
        </p:nvSpPr>
        <p:spPr>
          <a:xfrm>
            <a:off x="3290334" y="1640798"/>
            <a:ext cx="2492990" cy="369332"/>
          </a:xfrm>
          <a:prstGeom prst="rect">
            <a:avLst/>
          </a:prstGeom>
        </p:spPr>
        <p:txBody>
          <a:bodyPr wrap="none">
            <a:spAutoFit/>
          </a:bodyPr>
          <a:lstStyle/>
          <a:p>
            <a:r>
              <a:rPr lang="zh-CN" altLang="en-US" dirty="0"/>
              <a:t>如何构建一个智能系统</a:t>
            </a:r>
          </a:p>
        </p:txBody>
      </p:sp>
      <p:sp>
        <p:nvSpPr>
          <p:cNvPr id="18" name="矩形 17"/>
          <p:cNvSpPr/>
          <p:nvPr/>
        </p:nvSpPr>
        <p:spPr>
          <a:xfrm>
            <a:off x="5998164" y="3413367"/>
            <a:ext cx="1548000" cy="369332"/>
          </a:xfrm>
          <a:prstGeom prst="rect">
            <a:avLst/>
          </a:prstGeom>
          <a:solidFill>
            <a:schemeClr val="accent6">
              <a:lumMod val="20000"/>
              <a:lumOff val="80000"/>
            </a:schemeClr>
          </a:solidFill>
        </p:spPr>
        <p:txBody>
          <a:bodyPr wrap="none">
            <a:spAutoFit/>
          </a:bodyPr>
          <a:lstStyle/>
          <a:p>
            <a:r>
              <a:rPr lang="zh-CN" altLang="en-US" dirty="0" smtClean="0"/>
              <a:t>行为主义学派</a:t>
            </a:r>
            <a:endParaRPr lang="zh-CN" altLang="en-US" dirty="0"/>
          </a:p>
        </p:txBody>
      </p:sp>
      <p:sp>
        <p:nvSpPr>
          <p:cNvPr id="19" name="矩形 18"/>
          <p:cNvSpPr/>
          <p:nvPr/>
        </p:nvSpPr>
        <p:spPr>
          <a:xfrm>
            <a:off x="1647297" y="2445459"/>
            <a:ext cx="1338828" cy="369332"/>
          </a:xfrm>
          <a:prstGeom prst="rect">
            <a:avLst/>
          </a:prstGeom>
        </p:spPr>
        <p:txBody>
          <a:bodyPr wrap="none">
            <a:spAutoFit/>
          </a:bodyPr>
          <a:lstStyle/>
          <a:p>
            <a:r>
              <a:rPr lang="zh-CN" altLang="en-US" dirty="0" smtClean="0"/>
              <a:t>模拟人心智</a:t>
            </a:r>
            <a:endParaRPr lang="zh-CN" altLang="en-US" dirty="0"/>
          </a:p>
        </p:txBody>
      </p:sp>
      <p:sp>
        <p:nvSpPr>
          <p:cNvPr id="20" name="矩形 19"/>
          <p:cNvSpPr/>
          <p:nvPr/>
        </p:nvSpPr>
        <p:spPr>
          <a:xfrm>
            <a:off x="3869585" y="2445459"/>
            <a:ext cx="1338828" cy="369332"/>
          </a:xfrm>
          <a:prstGeom prst="rect">
            <a:avLst/>
          </a:prstGeom>
        </p:spPr>
        <p:txBody>
          <a:bodyPr wrap="none">
            <a:spAutoFit/>
          </a:bodyPr>
          <a:lstStyle/>
          <a:p>
            <a:r>
              <a:rPr lang="zh-CN" altLang="en-US" dirty="0" smtClean="0"/>
              <a:t>模拟脑结构</a:t>
            </a:r>
            <a:endParaRPr lang="zh-CN" altLang="en-US" dirty="0"/>
          </a:p>
        </p:txBody>
      </p:sp>
      <p:sp>
        <p:nvSpPr>
          <p:cNvPr id="21" name="矩形 20"/>
          <p:cNvSpPr/>
          <p:nvPr/>
        </p:nvSpPr>
        <p:spPr>
          <a:xfrm>
            <a:off x="6091872" y="2445459"/>
            <a:ext cx="1338828" cy="369332"/>
          </a:xfrm>
          <a:prstGeom prst="rect">
            <a:avLst/>
          </a:prstGeom>
        </p:spPr>
        <p:txBody>
          <a:bodyPr wrap="none">
            <a:spAutoFit/>
          </a:bodyPr>
          <a:lstStyle/>
          <a:p>
            <a:r>
              <a:rPr lang="zh-CN" altLang="en-US" dirty="0" smtClean="0"/>
              <a:t>模拟人行为</a:t>
            </a:r>
            <a:endParaRPr lang="zh-CN" altLang="en-US" dirty="0"/>
          </a:p>
        </p:txBody>
      </p:sp>
      <p:sp>
        <p:nvSpPr>
          <p:cNvPr id="22" name="文本框 21"/>
          <p:cNvSpPr txBox="1"/>
          <p:nvPr/>
        </p:nvSpPr>
        <p:spPr>
          <a:xfrm>
            <a:off x="1560475" y="4287591"/>
            <a:ext cx="1548000" cy="369332"/>
          </a:xfrm>
          <a:prstGeom prst="rect">
            <a:avLst/>
          </a:prstGeom>
          <a:solidFill>
            <a:schemeClr val="accent2">
              <a:lumMod val="20000"/>
              <a:lumOff val="80000"/>
            </a:schemeClr>
          </a:solidFill>
        </p:spPr>
        <p:txBody>
          <a:bodyPr wrap="square" rtlCol="0">
            <a:spAutoFit/>
          </a:bodyPr>
          <a:lstStyle/>
          <a:p>
            <a:pPr algn="ctr"/>
            <a:r>
              <a:rPr lang="zh-CN" altLang="en-US" dirty="0" smtClean="0"/>
              <a:t>知识表示</a:t>
            </a:r>
            <a:endParaRPr lang="zh-CN" altLang="en-US" dirty="0"/>
          </a:p>
        </p:txBody>
      </p:sp>
      <p:sp>
        <p:nvSpPr>
          <p:cNvPr id="23" name="文本框 22"/>
          <p:cNvSpPr txBox="1"/>
          <p:nvPr/>
        </p:nvSpPr>
        <p:spPr>
          <a:xfrm>
            <a:off x="3761135" y="4287591"/>
            <a:ext cx="1548000" cy="369332"/>
          </a:xfrm>
          <a:prstGeom prst="rect">
            <a:avLst/>
          </a:prstGeom>
          <a:solidFill>
            <a:schemeClr val="accent5">
              <a:lumMod val="20000"/>
              <a:lumOff val="80000"/>
            </a:schemeClr>
          </a:solidFill>
        </p:spPr>
        <p:txBody>
          <a:bodyPr wrap="square" rtlCol="0">
            <a:spAutoFit/>
          </a:bodyPr>
          <a:lstStyle/>
          <a:p>
            <a:pPr algn="ctr"/>
            <a:r>
              <a:rPr lang="zh-CN" altLang="en-US" dirty="0" smtClean="0"/>
              <a:t>神经网络</a:t>
            </a:r>
            <a:endParaRPr lang="zh-CN" altLang="en-US" dirty="0"/>
          </a:p>
        </p:txBody>
      </p:sp>
      <p:sp>
        <p:nvSpPr>
          <p:cNvPr id="24" name="文本框 23"/>
          <p:cNvSpPr txBox="1"/>
          <p:nvPr/>
        </p:nvSpPr>
        <p:spPr>
          <a:xfrm>
            <a:off x="5998164" y="4287591"/>
            <a:ext cx="1548000" cy="369332"/>
          </a:xfrm>
          <a:prstGeom prst="rect">
            <a:avLst/>
          </a:prstGeom>
          <a:solidFill>
            <a:schemeClr val="accent6">
              <a:lumMod val="20000"/>
              <a:lumOff val="80000"/>
            </a:schemeClr>
          </a:solidFill>
        </p:spPr>
        <p:txBody>
          <a:bodyPr wrap="square" rtlCol="0">
            <a:spAutoFit/>
          </a:bodyPr>
          <a:lstStyle/>
          <a:p>
            <a:pPr algn="ctr"/>
            <a:r>
              <a:rPr lang="zh-CN" altLang="en-US" dirty="0" smtClean="0"/>
              <a:t>控制论</a:t>
            </a:r>
            <a:endParaRPr lang="zh-CN" altLang="en-US" dirty="0"/>
          </a:p>
        </p:txBody>
      </p:sp>
      <p:sp>
        <p:nvSpPr>
          <p:cNvPr id="25" name="文本框 24"/>
          <p:cNvSpPr txBox="1"/>
          <p:nvPr/>
        </p:nvSpPr>
        <p:spPr>
          <a:xfrm>
            <a:off x="1560475" y="5161814"/>
            <a:ext cx="1548000" cy="369332"/>
          </a:xfrm>
          <a:prstGeom prst="rect">
            <a:avLst/>
          </a:prstGeom>
          <a:solidFill>
            <a:schemeClr val="accent2">
              <a:lumMod val="20000"/>
              <a:lumOff val="80000"/>
            </a:schemeClr>
          </a:solidFill>
        </p:spPr>
        <p:txBody>
          <a:bodyPr wrap="square" rtlCol="0">
            <a:spAutoFit/>
          </a:bodyPr>
          <a:lstStyle/>
          <a:p>
            <a:pPr algn="ctr"/>
            <a:r>
              <a:rPr lang="zh-CN" altLang="en-US" dirty="0" smtClean="0"/>
              <a:t>知识图谱</a:t>
            </a:r>
            <a:endParaRPr lang="zh-CN" altLang="en-US" dirty="0"/>
          </a:p>
        </p:txBody>
      </p:sp>
      <p:sp>
        <p:nvSpPr>
          <p:cNvPr id="26" name="文本框 25"/>
          <p:cNvSpPr txBox="1"/>
          <p:nvPr/>
        </p:nvSpPr>
        <p:spPr>
          <a:xfrm>
            <a:off x="3761135" y="5161814"/>
            <a:ext cx="1548000" cy="369332"/>
          </a:xfrm>
          <a:prstGeom prst="rect">
            <a:avLst/>
          </a:prstGeom>
          <a:solidFill>
            <a:schemeClr val="accent5">
              <a:lumMod val="20000"/>
              <a:lumOff val="80000"/>
            </a:schemeClr>
          </a:solidFill>
        </p:spPr>
        <p:txBody>
          <a:bodyPr wrap="square" rtlCol="0">
            <a:spAutoFit/>
          </a:bodyPr>
          <a:lstStyle/>
          <a:p>
            <a:pPr algn="ctr"/>
            <a:r>
              <a:rPr lang="zh-CN" altLang="en-US" dirty="0" smtClean="0"/>
              <a:t>深度学习</a:t>
            </a:r>
            <a:endParaRPr lang="zh-CN" altLang="en-US" dirty="0"/>
          </a:p>
        </p:txBody>
      </p:sp>
      <p:sp>
        <p:nvSpPr>
          <p:cNvPr id="27" name="文本框 26"/>
          <p:cNvSpPr txBox="1"/>
          <p:nvPr/>
        </p:nvSpPr>
        <p:spPr>
          <a:xfrm>
            <a:off x="5998164" y="5161814"/>
            <a:ext cx="1548000" cy="369332"/>
          </a:xfrm>
          <a:prstGeom prst="rect">
            <a:avLst/>
          </a:prstGeom>
          <a:solidFill>
            <a:schemeClr val="accent6">
              <a:lumMod val="20000"/>
              <a:lumOff val="80000"/>
            </a:schemeClr>
          </a:solidFill>
        </p:spPr>
        <p:txBody>
          <a:bodyPr wrap="square" rtlCol="0">
            <a:spAutoFit/>
          </a:bodyPr>
          <a:lstStyle/>
          <a:p>
            <a:pPr algn="ctr"/>
            <a:r>
              <a:rPr lang="zh-CN" altLang="en-US" dirty="0" smtClean="0"/>
              <a:t>机器人</a:t>
            </a:r>
            <a:endParaRPr lang="zh-CN" altLang="en-US" dirty="0"/>
          </a:p>
        </p:txBody>
      </p:sp>
      <p:cxnSp>
        <p:nvCxnSpPr>
          <p:cNvPr id="29" name="直接箭头连接符 28"/>
          <p:cNvCxnSpPr>
            <a:stCxn id="19" idx="0"/>
            <a:endCxn id="17" idx="2"/>
          </p:cNvCxnSpPr>
          <p:nvPr/>
        </p:nvCxnSpPr>
        <p:spPr>
          <a:xfrm flipV="1">
            <a:off x="2316711" y="2010130"/>
            <a:ext cx="2220118"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0" idx="0"/>
            <a:endCxn id="17" idx="2"/>
          </p:cNvCxnSpPr>
          <p:nvPr/>
        </p:nvCxnSpPr>
        <p:spPr>
          <a:xfrm flipH="1" flipV="1">
            <a:off x="4536829" y="2010130"/>
            <a:ext cx="2170"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1" idx="0"/>
            <a:endCxn id="17" idx="2"/>
          </p:cNvCxnSpPr>
          <p:nvPr/>
        </p:nvCxnSpPr>
        <p:spPr>
          <a:xfrm flipH="1" flipV="1">
            <a:off x="4536829" y="2010130"/>
            <a:ext cx="2224457"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flipV="1">
            <a:off x="2129874"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flipV="1">
            <a:off x="4349992"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V="1">
            <a:off x="6574449"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a:stCxn id="15" idx="2"/>
            <a:endCxn id="22" idx="0"/>
          </p:cNvCxnSpPr>
          <p:nvPr/>
        </p:nvCxnSpPr>
        <p:spPr>
          <a:xfrm>
            <a:off x="2334475"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2" idx="2"/>
            <a:endCxn id="25" idx="0"/>
          </p:cNvCxnSpPr>
          <p:nvPr/>
        </p:nvCxnSpPr>
        <p:spPr>
          <a:xfrm>
            <a:off x="2334475"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6" idx="2"/>
            <a:endCxn id="23" idx="0"/>
          </p:cNvCxnSpPr>
          <p:nvPr/>
        </p:nvCxnSpPr>
        <p:spPr>
          <a:xfrm>
            <a:off x="4535135"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3" idx="2"/>
            <a:endCxn id="26" idx="0"/>
          </p:cNvCxnSpPr>
          <p:nvPr/>
        </p:nvCxnSpPr>
        <p:spPr>
          <a:xfrm>
            <a:off x="4535135"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8" idx="2"/>
            <a:endCxn id="24" idx="0"/>
          </p:cNvCxnSpPr>
          <p:nvPr/>
        </p:nvCxnSpPr>
        <p:spPr>
          <a:xfrm>
            <a:off x="6772164"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24" idx="2"/>
            <a:endCxn id="27" idx="0"/>
          </p:cNvCxnSpPr>
          <p:nvPr/>
        </p:nvCxnSpPr>
        <p:spPr>
          <a:xfrm>
            <a:off x="6772164"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2680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p:txBody>
          <a:bodyPr/>
          <a:lstStyle/>
          <a:p>
            <a:pPr marL="0" indent="0">
              <a:buNone/>
            </a:pPr>
            <a:r>
              <a:rPr lang="en-US" altLang="zh-CN" dirty="0" smtClean="0"/>
              <a:t>Learning </a:t>
            </a:r>
            <a:r>
              <a:rPr lang="en-US" altLang="zh-CN" dirty="0"/>
              <a:t>is any process </a:t>
            </a:r>
            <a:r>
              <a:rPr lang="en-US" altLang="zh-CN" dirty="0" smtClean="0"/>
              <a:t>by which </a:t>
            </a:r>
            <a:r>
              <a:rPr lang="en-US" altLang="zh-CN" dirty="0"/>
              <a:t>a system </a:t>
            </a:r>
            <a:r>
              <a:rPr lang="en-US" altLang="zh-CN" dirty="0" smtClean="0"/>
              <a:t>improves performance from experience.</a:t>
            </a:r>
          </a:p>
          <a:p>
            <a:pPr marL="0" indent="0">
              <a:buNone/>
            </a:pPr>
            <a:r>
              <a:rPr lang="zh-CN" altLang="en-US" dirty="0"/>
              <a:t>学习是系统从经验中</a:t>
            </a:r>
            <a:r>
              <a:rPr lang="zh-CN" altLang="en-US" dirty="0" smtClean="0"/>
              <a:t>提高性能的</a:t>
            </a:r>
            <a:r>
              <a:rPr lang="zh-CN" altLang="en-US" dirty="0"/>
              <a:t>任何</a:t>
            </a:r>
            <a:r>
              <a:rPr lang="zh-CN" altLang="en-US" dirty="0" smtClean="0"/>
              <a:t>过程</a:t>
            </a:r>
            <a:endParaRPr lang="zh-CN" altLang="en-US" dirty="0"/>
          </a:p>
        </p:txBody>
      </p:sp>
      <p:sp>
        <p:nvSpPr>
          <p:cNvPr id="4" name="日期占位符 3"/>
          <p:cNvSpPr>
            <a:spLocks noGrp="1"/>
          </p:cNvSpPr>
          <p:nvPr>
            <p:ph type="dt" sz="half" idx="10"/>
          </p:nvPr>
        </p:nvSpPr>
        <p:spPr/>
        <p:txBody>
          <a:bodyPr/>
          <a:lstStyle/>
          <a:p>
            <a:fld id="{DBAC3FFF-4D89-4FDD-8102-2F4704474D62}"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13</a:t>
            </a:fld>
            <a:endParaRPr lang="zh-CN" altLang="en-US"/>
          </a:p>
        </p:txBody>
      </p:sp>
      <p:sp>
        <p:nvSpPr>
          <p:cNvPr id="8" name="矩形 7"/>
          <p:cNvSpPr/>
          <p:nvPr/>
        </p:nvSpPr>
        <p:spPr>
          <a:xfrm>
            <a:off x="905010" y="3401951"/>
            <a:ext cx="4129827" cy="707886"/>
          </a:xfrm>
          <a:prstGeom prst="rect">
            <a:avLst/>
          </a:prstGeom>
        </p:spPr>
        <p:txBody>
          <a:bodyPr wrap="square">
            <a:spAutoFit/>
          </a:bodyPr>
          <a:lstStyle/>
          <a:p>
            <a:pPr algn="r"/>
            <a:r>
              <a:rPr lang="en-US" altLang="zh-CN" sz="2000" dirty="0" smtClean="0">
                <a:solidFill>
                  <a:srgbClr val="000000"/>
                </a:solidFill>
                <a:latin typeface="+mj-lt"/>
              </a:rPr>
              <a:t>——Herbert Simon (</a:t>
            </a:r>
            <a:r>
              <a:rPr lang="zh-CN" altLang="en-US" sz="2000" dirty="0" smtClean="0">
                <a:solidFill>
                  <a:srgbClr val="000000"/>
                </a:solidFill>
                <a:latin typeface="+mj-lt"/>
              </a:rPr>
              <a:t>司马贺</a:t>
            </a:r>
            <a:r>
              <a:rPr lang="en-US" altLang="zh-CN" sz="2000" dirty="0">
                <a:solidFill>
                  <a:srgbClr val="000000"/>
                </a:solidFill>
                <a:latin typeface="+mj-lt"/>
              </a:rPr>
              <a:t>)</a:t>
            </a:r>
            <a:r>
              <a:rPr lang="en-US" altLang="zh-CN" sz="2000" dirty="0" smtClean="0">
                <a:latin typeface="+mj-lt"/>
              </a:rPr>
              <a:t> </a:t>
            </a:r>
            <a:endParaRPr lang="en-US" altLang="zh-CN" sz="2000" dirty="0" smtClean="0">
              <a:solidFill>
                <a:srgbClr val="000000"/>
              </a:solidFill>
              <a:latin typeface="+mj-lt"/>
            </a:endParaRPr>
          </a:p>
          <a:p>
            <a:pPr algn="r"/>
            <a:r>
              <a:rPr lang="en-US" altLang="zh-CN" sz="2000" dirty="0" smtClean="0">
                <a:solidFill>
                  <a:srgbClr val="000000"/>
                </a:solidFill>
                <a:latin typeface="+mj-lt"/>
              </a:rPr>
              <a:t>Carnegie </a:t>
            </a:r>
            <a:r>
              <a:rPr lang="en-US" altLang="zh-CN" sz="2000" dirty="0">
                <a:solidFill>
                  <a:srgbClr val="000000"/>
                </a:solidFill>
                <a:latin typeface="+mj-lt"/>
              </a:rPr>
              <a:t>Mellon University</a:t>
            </a:r>
            <a:r>
              <a:rPr lang="en-US" altLang="zh-CN" sz="2000" dirty="0">
                <a:latin typeface="+mj-lt"/>
              </a:rPr>
              <a:t> </a:t>
            </a:r>
            <a:endParaRPr lang="zh-CN" altLang="en-US" sz="2000" dirty="0">
              <a:latin typeface="+mj-lt"/>
            </a:endParaRPr>
          </a:p>
        </p:txBody>
      </p:sp>
      <p:sp>
        <p:nvSpPr>
          <p:cNvPr id="9" name="矩形 8"/>
          <p:cNvSpPr/>
          <p:nvPr/>
        </p:nvSpPr>
        <p:spPr>
          <a:xfrm>
            <a:off x="509954" y="4129407"/>
            <a:ext cx="4492869" cy="615553"/>
          </a:xfrm>
          <a:prstGeom prst="rect">
            <a:avLst/>
          </a:prstGeom>
        </p:spPr>
        <p:txBody>
          <a:bodyPr wrap="square">
            <a:spAutoFit/>
          </a:bodyPr>
          <a:lstStyle/>
          <a:p>
            <a:pPr algn="r"/>
            <a:r>
              <a:rPr lang="en-US" altLang="zh-CN" sz="2000" dirty="0" smtClean="0">
                <a:solidFill>
                  <a:srgbClr val="000000"/>
                </a:solidFill>
                <a:latin typeface="+mj-lt"/>
              </a:rPr>
              <a:t>Turing Award (1975)</a:t>
            </a:r>
            <a:br>
              <a:rPr lang="en-US" altLang="zh-CN" sz="2000" dirty="0" smtClean="0">
                <a:solidFill>
                  <a:srgbClr val="000000"/>
                </a:solidFill>
                <a:latin typeface="+mj-lt"/>
              </a:rPr>
            </a:br>
            <a:r>
              <a:rPr lang="en-US" altLang="zh-CN" sz="1400" dirty="0" smtClean="0">
                <a:solidFill>
                  <a:srgbClr val="000000"/>
                </a:solidFill>
                <a:latin typeface="+mj-lt"/>
              </a:rPr>
              <a:t>artificial intelligence, the psychology of human cognition</a:t>
            </a:r>
            <a:r>
              <a:rPr lang="en-US" altLang="zh-CN" sz="1400" dirty="0" smtClean="0">
                <a:latin typeface="+mj-lt"/>
              </a:rPr>
              <a:t> </a:t>
            </a:r>
            <a:endParaRPr lang="zh-CN" altLang="en-US" sz="1400" dirty="0">
              <a:latin typeface="+mj-lt"/>
            </a:endParaRPr>
          </a:p>
        </p:txBody>
      </p:sp>
      <p:sp>
        <p:nvSpPr>
          <p:cNvPr id="10" name="矩形 9"/>
          <p:cNvSpPr/>
          <p:nvPr/>
        </p:nvSpPr>
        <p:spPr>
          <a:xfrm>
            <a:off x="800099" y="4776474"/>
            <a:ext cx="4202723" cy="615553"/>
          </a:xfrm>
          <a:prstGeom prst="rect">
            <a:avLst/>
          </a:prstGeom>
        </p:spPr>
        <p:txBody>
          <a:bodyPr wrap="square">
            <a:spAutoFit/>
          </a:bodyPr>
          <a:lstStyle/>
          <a:p>
            <a:pPr algn="r"/>
            <a:r>
              <a:rPr lang="en-US" altLang="zh-CN" sz="2000" dirty="0">
                <a:solidFill>
                  <a:srgbClr val="000000"/>
                </a:solidFill>
                <a:latin typeface="+mj-lt"/>
              </a:rPr>
              <a:t>Nobel Prize in Economics (1978)</a:t>
            </a:r>
            <a:br>
              <a:rPr lang="en-US" altLang="zh-CN" sz="2000" dirty="0">
                <a:solidFill>
                  <a:srgbClr val="000000"/>
                </a:solidFill>
                <a:latin typeface="+mj-lt"/>
              </a:rPr>
            </a:br>
            <a:r>
              <a:rPr lang="en-US" altLang="zh-CN" sz="1400" dirty="0">
                <a:solidFill>
                  <a:srgbClr val="000000"/>
                </a:solidFill>
                <a:latin typeface="+mj-lt"/>
              </a:rPr>
              <a:t>decision-making process within economic organizations</a:t>
            </a:r>
            <a:r>
              <a:rPr lang="en-US" altLang="zh-CN" sz="1400" dirty="0">
                <a:latin typeface="+mj-lt"/>
              </a:rPr>
              <a:t> </a:t>
            </a:r>
            <a:endParaRPr lang="zh-CN" altLang="en-US" sz="1400" dirty="0">
              <a:latin typeface="+mj-lt"/>
            </a:endParaRPr>
          </a:p>
        </p:txBody>
      </p:sp>
      <p:pic>
        <p:nvPicPr>
          <p:cNvPr id="11" name="图片 10"/>
          <p:cNvPicPr>
            <a:picLocks noChangeAspect="1"/>
          </p:cNvPicPr>
          <p:nvPr/>
        </p:nvPicPr>
        <p:blipFill>
          <a:blip r:embed="rId3"/>
          <a:stretch>
            <a:fillRect/>
          </a:stretch>
        </p:blipFill>
        <p:spPr>
          <a:xfrm>
            <a:off x="5724028" y="2599778"/>
            <a:ext cx="2255806" cy="3369222"/>
          </a:xfrm>
          <a:prstGeom prst="rect">
            <a:avLst/>
          </a:prstGeom>
        </p:spPr>
      </p:pic>
      <p:sp>
        <p:nvSpPr>
          <p:cNvPr id="12" name="矩形 11"/>
          <p:cNvSpPr/>
          <p:nvPr/>
        </p:nvSpPr>
        <p:spPr>
          <a:xfrm>
            <a:off x="695187" y="2922129"/>
            <a:ext cx="4339650" cy="369332"/>
          </a:xfrm>
          <a:prstGeom prst="rect">
            <a:avLst/>
          </a:prstGeom>
        </p:spPr>
        <p:txBody>
          <a:bodyPr wrap="none">
            <a:spAutoFit/>
          </a:bodyPr>
          <a:lstStyle/>
          <a:p>
            <a:r>
              <a:rPr lang="zh-CN" altLang="en-US" dirty="0"/>
              <a:t>美国著名学者、计算机科学家和心理学家</a:t>
            </a:r>
          </a:p>
        </p:txBody>
      </p:sp>
    </p:spTree>
    <p:extLst>
      <p:ext uri="{BB962C8B-B14F-4D97-AF65-F5344CB8AC3E}">
        <p14:creationId xmlns:p14="http://schemas.microsoft.com/office/powerpoint/2010/main" val="12210295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什么是机器学习</a:t>
            </a:r>
            <a:endParaRPr lang="zh-CN" altLang="en-US" dirty="0"/>
          </a:p>
        </p:txBody>
      </p:sp>
      <p:sp>
        <p:nvSpPr>
          <p:cNvPr id="3" name="内容占位符 2"/>
          <p:cNvSpPr>
            <a:spLocks noGrp="1"/>
          </p:cNvSpPr>
          <p:nvPr>
            <p:ph idx="1"/>
          </p:nvPr>
        </p:nvSpPr>
        <p:spPr/>
        <p:txBody>
          <a:bodyPr/>
          <a:lstStyle/>
          <a:p>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，如果一个计算机程序在某些任务</a:t>
            </a:r>
            <a:r>
              <a:rPr lang="en-US" altLang="zh-CN" dirty="0"/>
              <a:t>T</a:t>
            </a:r>
            <a:r>
              <a:rPr lang="zh-CN" altLang="en-US" dirty="0"/>
              <a:t>上以</a:t>
            </a:r>
            <a:r>
              <a:rPr lang="en-US" altLang="zh-CN" dirty="0"/>
              <a:t>P</a:t>
            </a:r>
            <a:r>
              <a:rPr lang="zh-CN" altLang="en-US" dirty="0"/>
              <a:t>度量的性能随着经验</a:t>
            </a:r>
            <a:r>
              <a:rPr lang="en-US" altLang="zh-CN" dirty="0"/>
              <a:t>E</a:t>
            </a:r>
            <a:r>
              <a:rPr lang="zh-CN" altLang="en-US" dirty="0"/>
              <a:t>的增加而提高，那么我们称这个计算机程序是在从经验</a:t>
            </a:r>
            <a:r>
              <a:rPr lang="en-US" altLang="zh-CN" dirty="0"/>
              <a:t>E</a:t>
            </a:r>
            <a:r>
              <a:rPr lang="zh-CN" altLang="en-US" dirty="0"/>
              <a:t>中</a:t>
            </a:r>
            <a:r>
              <a:rPr lang="zh-CN" altLang="en-US" dirty="0" smtClean="0"/>
              <a:t>学习   </a:t>
            </a:r>
            <a:r>
              <a:rPr lang="en-US" altLang="zh-CN" dirty="0" smtClean="0"/>
              <a:t>—— Tom Mitchell</a:t>
            </a:r>
            <a:endParaRPr lang="zh-CN" altLang="en-US" dirty="0"/>
          </a:p>
        </p:txBody>
      </p:sp>
      <p:sp>
        <p:nvSpPr>
          <p:cNvPr id="4" name="日期占位符 3"/>
          <p:cNvSpPr>
            <a:spLocks noGrp="1"/>
          </p:cNvSpPr>
          <p:nvPr>
            <p:ph type="dt" sz="half" idx="10"/>
          </p:nvPr>
        </p:nvSpPr>
        <p:spPr/>
        <p:txBody>
          <a:bodyPr/>
          <a:lstStyle/>
          <a:p>
            <a:fld id="{28E54968-9539-497B-937D-F0BE81DFABCF}"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dirty="0" smtClean="0"/>
              <a:t>《</a:t>
            </a:r>
            <a:r>
              <a:rPr lang="zh-CN" altLang="en-US" dirty="0" smtClean="0"/>
              <a:t>机器学习概论</a:t>
            </a:r>
            <a:r>
              <a:rPr lang="en-US" altLang="zh-CN" dirty="0"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14</a:t>
            </a:fld>
            <a:endParaRPr lang="zh-CN" altLang="en-US"/>
          </a:p>
        </p:txBody>
      </p:sp>
      <p:sp>
        <p:nvSpPr>
          <p:cNvPr id="8" name="矩形 7"/>
          <p:cNvSpPr/>
          <p:nvPr/>
        </p:nvSpPr>
        <p:spPr>
          <a:xfrm>
            <a:off x="2703635" y="2604412"/>
            <a:ext cx="896815" cy="852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任务</a:t>
            </a:r>
            <a:r>
              <a:rPr lang="en-US" altLang="zh-CN" dirty="0" smtClean="0"/>
              <a:t>T</a:t>
            </a:r>
            <a:endParaRPr lang="zh-CN" altLang="en-US" dirty="0"/>
          </a:p>
        </p:txBody>
      </p:sp>
      <p:sp>
        <p:nvSpPr>
          <p:cNvPr id="9" name="矩形 8"/>
          <p:cNvSpPr/>
          <p:nvPr/>
        </p:nvSpPr>
        <p:spPr>
          <a:xfrm>
            <a:off x="1181491" y="4248574"/>
            <a:ext cx="896815" cy="8528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经验</a:t>
            </a:r>
            <a:r>
              <a:rPr lang="en-US" altLang="zh-CN" dirty="0" smtClean="0"/>
              <a:t>E</a:t>
            </a:r>
            <a:endParaRPr lang="zh-CN" altLang="en-US" dirty="0"/>
          </a:p>
        </p:txBody>
      </p:sp>
      <p:sp>
        <p:nvSpPr>
          <p:cNvPr id="10" name="矩形 9"/>
          <p:cNvSpPr/>
          <p:nvPr/>
        </p:nvSpPr>
        <p:spPr>
          <a:xfrm>
            <a:off x="4362645" y="4248574"/>
            <a:ext cx="896815" cy="852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度量</a:t>
            </a:r>
            <a:r>
              <a:rPr lang="en-US" altLang="zh-CN" dirty="0" smtClean="0"/>
              <a:t>P</a:t>
            </a:r>
            <a:endParaRPr lang="zh-CN" altLang="en-US" dirty="0"/>
          </a:p>
        </p:txBody>
      </p:sp>
      <p:cxnSp>
        <p:nvCxnSpPr>
          <p:cNvPr id="14" name="肘形连接符 13"/>
          <p:cNvCxnSpPr>
            <a:stCxn id="9" idx="0"/>
            <a:endCxn id="8" idx="1"/>
          </p:cNvCxnSpPr>
          <p:nvPr/>
        </p:nvCxnSpPr>
        <p:spPr>
          <a:xfrm rot="5400000" flipH="1" flipV="1">
            <a:off x="1557900" y="3102839"/>
            <a:ext cx="1217735" cy="1073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1"/>
            <a:endCxn id="9" idx="3"/>
          </p:cNvCxnSpPr>
          <p:nvPr/>
        </p:nvCxnSpPr>
        <p:spPr>
          <a:xfrm flipH="1">
            <a:off x="2078306" y="4675001"/>
            <a:ext cx="228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8" idx="2"/>
            <a:endCxn id="9" idx="3"/>
          </p:cNvCxnSpPr>
          <p:nvPr/>
        </p:nvCxnSpPr>
        <p:spPr>
          <a:xfrm rot="5400000">
            <a:off x="2006308" y="3529265"/>
            <a:ext cx="1217735" cy="1073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8" idx="3"/>
            <a:endCxn id="10" idx="0"/>
          </p:cNvCxnSpPr>
          <p:nvPr/>
        </p:nvCxnSpPr>
        <p:spPr>
          <a:xfrm>
            <a:off x="3600450" y="3030839"/>
            <a:ext cx="1210603" cy="12177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84250" y="3137324"/>
            <a:ext cx="645648" cy="369332"/>
          </a:xfrm>
          <a:prstGeom prst="rect">
            <a:avLst/>
          </a:prstGeom>
          <a:noFill/>
        </p:spPr>
        <p:txBody>
          <a:bodyPr wrap="square" rtlCol="0">
            <a:spAutoFit/>
          </a:bodyPr>
          <a:lstStyle/>
          <a:p>
            <a:r>
              <a:rPr lang="zh-CN" altLang="en-US" dirty="0"/>
              <a:t>处理</a:t>
            </a:r>
          </a:p>
        </p:txBody>
      </p:sp>
      <p:sp>
        <p:nvSpPr>
          <p:cNvPr id="22" name="文本框 21"/>
          <p:cNvSpPr txBox="1"/>
          <p:nvPr/>
        </p:nvSpPr>
        <p:spPr>
          <a:xfrm>
            <a:off x="4876800" y="3085709"/>
            <a:ext cx="645648" cy="369332"/>
          </a:xfrm>
          <a:prstGeom prst="rect">
            <a:avLst/>
          </a:prstGeom>
          <a:noFill/>
        </p:spPr>
        <p:txBody>
          <a:bodyPr wrap="square" rtlCol="0">
            <a:spAutoFit/>
          </a:bodyPr>
          <a:lstStyle/>
          <a:p>
            <a:r>
              <a:rPr lang="zh-CN" altLang="en-US" dirty="0" smtClean="0"/>
              <a:t>度量</a:t>
            </a:r>
            <a:endParaRPr lang="zh-CN" altLang="en-US" dirty="0"/>
          </a:p>
        </p:txBody>
      </p:sp>
      <p:sp>
        <p:nvSpPr>
          <p:cNvPr id="23" name="文本框 22"/>
          <p:cNvSpPr txBox="1"/>
          <p:nvPr/>
        </p:nvSpPr>
        <p:spPr>
          <a:xfrm>
            <a:off x="2840501" y="4732095"/>
            <a:ext cx="645648" cy="369332"/>
          </a:xfrm>
          <a:prstGeom prst="rect">
            <a:avLst/>
          </a:prstGeom>
          <a:noFill/>
        </p:spPr>
        <p:txBody>
          <a:bodyPr wrap="square" rtlCol="0">
            <a:spAutoFit/>
          </a:bodyPr>
          <a:lstStyle/>
          <a:p>
            <a:r>
              <a:rPr lang="zh-CN" altLang="en-US" dirty="0" smtClean="0"/>
              <a:t>改进</a:t>
            </a:r>
            <a:endParaRPr lang="zh-CN" altLang="en-US" dirty="0"/>
          </a:p>
        </p:txBody>
      </p:sp>
      <p:sp>
        <p:nvSpPr>
          <p:cNvPr id="24" name="文本框 23"/>
          <p:cNvSpPr txBox="1"/>
          <p:nvPr/>
        </p:nvSpPr>
        <p:spPr>
          <a:xfrm>
            <a:off x="1076325" y="5547827"/>
            <a:ext cx="7639050" cy="646331"/>
          </a:xfrm>
          <a:prstGeom prst="rect">
            <a:avLst/>
          </a:prstGeom>
          <a:noFill/>
        </p:spPr>
        <p:txBody>
          <a:bodyPr wrap="square" rtlCol="0">
            <a:spAutoFit/>
          </a:bodyPr>
          <a:lstStyle/>
          <a:p>
            <a:r>
              <a:rPr lang="zh-CN" altLang="en-US" dirty="0"/>
              <a:t>机器学习致力于研究如何通过计算的手段，利用经验来改善系统自身的性能，从而在计算机上从数据中产生“模型”，用于对新的情况给出判断</a:t>
            </a:r>
            <a:r>
              <a:rPr lang="zh-CN" altLang="en-US" dirty="0" smtClean="0"/>
              <a:t>。</a:t>
            </a:r>
            <a:endParaRPr lang="zh-CN" altLang="en-US" dirty="0"/>
          </a:p>
        </p:txBody>
      </p:sp>
      <p:pic>
        <p:nvPicPr>
          <p:cNvPr id="25" name="图片 24"/>
          <p:cNvPicPr>
            <a:picLocks noChangeAspect="1"/>
          </p:cNvPicPr>
          <p:nvPr/>
        </p:nvPicPr>
        <p:blipFill>
          <a:blip r:embed="rId2"/>
          <a:stretch>
            <a:fillRect/>
          </a:stretch>
        </p:blipFill>
        <p:spPr>
          <a:xfrm>
            <a:off x="5808587" y="2527469"/>
            <a:ext cx="2782963" cy="2782963"/>
          </a:xfrm>
          <a:prstGeom prst="rect">
            <a:avLst/>
          </a:prstGeom>
        </p:spPr>
      </p:pic>
    </p:spTree>
    <p:extLst>
      <p:ext uri="{BB962C8B-B14F-4D97-AF65-F5344CB8AC3E}">
        <p14:creationId xmlns:p14="http://schemas.microsoft.com/office/powerpoint/2010/main" val="3391575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791318" y="5251911"/>
            <a:ext cx="3994831" cy="391270"/>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3" name="矩形 32"/>
          <p:cNvSpPr/>
          <p:nvPr/>
        </p:nvSpPr>
        <p:spPr>
          <a:xfrm>
            <a:off x="4791318" y="4830305"/>
            <a:ext cx="3994831" cy="39127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矩形 33"/>
          <p:cNvSpPr/>
          <p:nvPr/>
        </p:nvSpPr>
        <p:spPr>
          <a:xfrm>
            <a:off x="4791318" y="4407570"/>
            <a:ext cx="3994831" cy="39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791318" y="3083193"/>
            <a:ext cx="3994831" cy="391270"/>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矩形 24"/>
          <p:cNvSpPr/>
          <p:nvPr/>
        </p:nvSpPr>
        <p:spPr>
          <a:xfrm>
            <a:off x="4791318" y="2657503"/>
            <a:ext cx="3994831" cy="39127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矩形 23"/>
          <p:cNvSpPr/>
          <p:nvPr/>
        </p:nvSpPr>
        <p:spPr>
          <a:xfrm>
            <a:off x="4791318" y="2044262"/>
            <a:ext cx="3994831" cy="578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739164" y="3979317"/>
            <a:ext cx="1828111" cy="377818"/>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a:xfrm>
            <a:off x="4766795" y="2034894"/>
            <a:ext cx="4019355" cy="1521444"/>
          </a:xfrm>
          <a:ln>
            <a:noFill/>
          </a:ln>
        </p:spPr>
        <p:txBody>
          <a:bodyPr/>
          <a:lstStyle/>
          <a:p>
            <a:r>
              <a:rPr lang="en-US" altLang="zh-CN" dirty="0" smtClean="0">
                <a:solidFill>
                  <a:schemeClr val="bg1"/>
                </a:solidFill>
              </a:rPr>
              <a:t>T</a:t>
            </a:r>
            <a:r>
              <a:rPr lang="zh-CN" altLang="en-US" dirty="0" smtClean="0">
                <a:solidFill>
                  <a:schemeClr val="bg1"/>
                </a:solidFill>
              </a:rPr>
              <a:t>：将</a:t>
            </a:r>
            <a:r>
              <a:rPr lang="zh-CN" altLang="en-US" dirty="0">
                <a:solidFill>
                  <a:schemeClr val="bg1"/>
                </a:solidFill>
              </a:rPr>
              <a:t>电子邮件分类为垃圾邮件或合法</a:t>
            </a:r>
            <a:r>
              <a:rPr lang="zh-CN" altLang="en-US" dirty="0" smtClean="0">
                <a:solidFill>
                  <a:schemeClr val="bg1"/>
                </a:solidFill>
              </a:rPr>
              <a:t>邮件</a:t>
            </a:r>
            <a:endParaRPr lang="en-US" altLang="zh-CN" dirty="0" smtClean="0">
              <a:solidFill>
                <a:schemeClr val="bg1"/>
              </a:solidFill>
            </a:endParaRPr>
          </a:p>
          <a:p>
            <a:r>
              <a:rPr lang="en-US" altLang="zh-CN" dirty="0" smtClean="0">
                <a:solidFill>
                  <a:schemeClr val="bg1"/>
                </a:solidFill>
              </a:rPr>
              <a:t>P</a:t>
            </a:r>
            <a:r>
              <a:rPr lang="zh-CN" altLang="en-US" dirty="0" smtClean="0">
                <a:solidFill>
                  <a:schemeClr val="bg1"/>
                </a:solidFill>
              </a:rPr>
              <a:t>：被分类会垃圾邮件的比例</a:t>
            </a:r>
            <a:endParaRPr lang="en-US" altLang="zh-CN" dirty="0" smtClean="0">
              <a:solidFill>
                <a:schemeClr val="bg1"/>
              </a:solidFill>
            </a:endParaRPr>
          </a:p>
          <a:p>
            <a:r>
              <a:rPr lang="en-US" altLang="zh-CN" dirty="0" smtClean="0">
                <a:solidFill>
                  <a:schemeClr val="bg1"/>
                </a:solidFill>
              </a:rPr>
              <a:t>E</a:t>
            </a:r>
            <a:r>
              <a:rPr lang="zh-CN" altLang="en-US" dirty="0" smtClean="0">
                <a:solidFill>
                  <a:schemeClr val="bg1"/>
                </a:solidFill>
              </a:rPr>
              <a:t>：邮件数据库和人工标记</a:t>
            </a:r>
            <a:endParaRPr lang="zh-CN" altLang="en-US" dirty="0">
              <a:solidFill>
                <a:schemeClr val="bg1"/>
              </a:solidFill>
            </a:endParaRPr>
          </a:p>
        </p:txBody>
      </p:sp>
      <p:sp>
        <p:nvSpPr>
          <p:cNvPr id="4" name="日期占位符 3"/>
          <p:cNvSpPr>
            <a:spLocks noGrp="1"/>
          </p:cNvSpPr>
          <p:nvPr>
            <p:ph type="dt" sz="half" idx="10"/>
          </p:nvPr>
        </p:nvSpPr>
        <p:spPr/>
        <p:txBody>
          <a:bodyPr/>
          <a:lstStyle/>
          <a:p>
            <a:fld id="{772FA64A-E0B6-48A9-AE2F-3B4788127D82}"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15</a:t>
            </a:fld>
            <a:endParaRPr lang="zh-CN" altLang="en-US"/>
          </a:p>
        </p:txBody>
      </p:sp>
      <p:sp>
        <p:nvSpPr>
          <p:cNvPr id="7" name="矩形 6"/>
          <p:cNvSpPr/>
          <p:nvPr/>
        </p:nvSpPr>
        <p:spPr>
          <a:xfrm>
            <a:off x="1820985" y="2470638"/>
            <a:ext cx="896815" cy="852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任务</a:t>
            </a:r>
            <a:r>
              <a:rPr lang="en-US" altLang="zh-CN" dirty="0" smtClean="0"/>
              <a:t>T</a:t>
            </a:r>
            <a:endParaRPr lang="zh-CN" altLang="en-US" dirty="0"/>
          </a:p>
        </p:txBody>
      </p:sp>
      <p:sp>
        <p:nvSpPr>
          <p:cNvPr id="8" name="矩形 7"/>
          <p:cNvSpPr/>
          <p:nvPr/>
        </p:nvSpPr>
        <p:spPr>
          <a:xfrm>
            <a:off x="298841" y="4114800"/>
            <a:ext cx="896815" cy="8528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经验</a:t>
            </a:r>
            <a:r>
              <a:rPr lang="en-US" altLang="zh-CN" dirty="0" smtClean="0"/>
              <a:t>E</a:t>
            </a:r>
            <a:endParaRPr lang="zh-CN" altLang="en-US" dirty="0"/>
          </a:p>
        </p:txBody>
      </p:sp>
      <p:sp>
        <p:nvSpPr>
          <p:cNvPr id="9" name="矩形 8"/>
          <p:cNvSpPr/>
          <p:nvPr/>
        </p:nvSpPr>
        <p:spPr>
          <a:xfrm>
            <a:off x="3479995" y="4114800"/>
            <a:ext cx="896815" cy="852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度量</a:t>
            </a:r>
            <a:r>
              <a:rPr lang="en-US" altLang="zh-CN" dirty="0" smtClean="0"/>
              <a:t>P</a:t>
            </a:r>
            <a:endParaRPr lang="zh-CN" altLang="en-US" dirty="0"/>
          </a:p>
        </p:txBody>
      </p:sp>
      <p:cxnSp>
        <p:nvCxnSpPr>
          <p:cNvPr id="10" name="肘形连接符 9"/>
          <p:cNvCxnSpPr>
            <a:stCxn id="8" idx="0"/>
            <a:endCxn id="7" idx="1"/>
          </p:cNvCxnSpPr>
          <p:nvPr/>
        </p:nvCxnSpPr>
        <p:spPr>
          <a:xfrm rot="5400000" flipH="1" flipV="1">
            <a:off x="675250" y="2969065"/>
            <a:ext cx="1217735" cy="1073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9" idx="1"/>
            <a:endCxn id="8" idx="3"/>
          </p:cNvCxnSpPr>
          <p:nvPr/>
        </p:nvCxnSpPr>
        <p:spPr>
          <a:xfrm flipH="1">
            <a:off x="1195656" y="4541227"/>
            <a:ext cx="228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7" idx="2"/>
            <a:endCxn id="8" idx="3"/>
          </p:cNvCxnSpPr>
          <p:nvPr/>
        </p:nvCxnSpPr>
        <p:spPr>
          <a:xfrm rot="5400000">
            <a:off x="1123658" y="3395491"/>
            <a:ext cx="1217735" cy="1073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7" idx="3"/>
            <a:endCxn id="9" idx="0"/>
          </p:cNvCxnSpPr>
          <p:nvPr/>
        </p:nvCxnSpPr>
        <p:spPr>
          <a:xfrm>
            <a:off x="2717800" y="2897065"/>
            <a:ext cx="1210603" cy="12177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1600" y="3003550"/>
            <a:ext cx="645648" cy="369332"/>
          </a:xfrm>
          <a:prstGeom prst="rect">
            <a:avLst/>
          </a:prstGeom>
          <a:noFill/>
        </p:spPr>
        <p:txBody>
          <a:bodyPr wrap="square" rtlCol="0">
            <a:spAutoFit/>
          </a:bodyPr>
          <a:lstStyle/>
          <a:p>
            <a:r>
              <a:rPr lang="zh-CN" altLang="en-US" dirty="0"/>
              <a:t>处理</a:t>
            </a:r>
          </a:p>
        </p:txBody>
      </p:sp>
      <p:sp>
        <p:nvSpPr>
          <p:cNvPr id="15" name="文本框 14"/>
          <p:cNvSpPr txBox="1"/>
          <p:nvPr/>
        </p:nvSpPr>
        <p:spPr>
          <a:xfrm>
            <a:off x="3994150" y="2951935"/>
            <a:ext cx="645648" cy="369332"/>
          </a:xfrm>
          <a:prstGeom prst="rect">
            <a:avLst/>
          </a:prstGeom>
          <a:noFill/>
        </p:spPr>
        <p:txBody>
          <a:bodyPr wrap="square" rtlCol="0">
            <a:spAutoFit/>
          </a:bodyPr>
          <a:lstStyle/>
          <a:p>
            <a:r>
              <a:rPr lang="zh-CN" altLang="en-US" dirty="0" smtClean="0"/>
              <a:t>度量</a:t>
            </a:r>
            <a:endParaRPr lang="zh-CN" altLang="en-US" dirty="0"/>
          </a:p>
        </p:txBody>
      </p:sp>
      <p:sp>
        <p:nvSpPr>
          <p:cNvPr id="16" name="文本框 15"/>
          <p:cNvSpPr txBox="1"/>
          <p:nvPr/>
        </p:nvSpPr>
        <p:spPr>
          <a:xfrm>
            <a:off x="1957851" y="4598321"/>
            <a:ext cx="645648" cy="369332"/>
          </a:xfrm>
          <a:prstGeom prst="rect">
            <a:avLst/>
          </a:prstGeom>
          <a:noFill/>
        </p:spPr>
        <p:txBody>
          <a:bodyPr wrap="square" rtlCol="0">
            <a:spAutoFit/>
          </a:bodyPr>
          <a:lstStyle/>
          <a:p>
            <a:r>
              <a:rPr lang="zh-CN" altLang="en-US" dirty="0" smtClean="0"/>
              <a:t>改进</a:t>
            </a:r>
            <a:endParaRPr lang="zh-CN" altLang="en-US" dirty="0"/>
          </a:p>
        </p:txBody>
      </p:sp>
      <p:sp>
        <p:nvSpPr>
          <p:cNvPr id="17" name="内容占位符 2"/>
          <p:cNvSpPr txBox="1">
            <a:spLocks/>
          </p:cNvSpPr>
          <p:nvPr/>
        </p:nvSpPr>
        <p:spPr>
          <a:xfrm>
            <a:off x="4766795" y="4438460"/>
            <a:ext cx="4019355" cy="15214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smtClean="0">
                <a:solidFill>
                  <a:schemeClr val="bg1"/>
                </a:solidFill>
              </a:rPr>
              <a:t>T</a:t>
            </a:r>
            <a:r>
              <a:rPr lang="zh-CN" altLang="en-US" dirty="0" smtClean="0">
                <a:solidFill>
                  <a:schemeClr val="bg1"/>
                </a:solidFill>
              </a:rPr>
              <a:t>：识别手写字符</a:t>
            </a:r>
            <a:endParaRPr lang="en-US" altLang="zh-CN" dirty="0">
              <a:solidFill>
                <a:schemeClr val="bg1"/>
              </a:solidFill>
            </a:endParaRPr>
          </a:p>
          <a:p>
            <a:r>
              <a:rPr lang="en-US" altLang="zh-CN" dirty="0" smtClean="0">
                <a:solidFill>
                  <a:schemeClr val="bg1"/>
                </a:solidFill>
              </a:rPr>
              <a:t>P</a:t>
            </a:r>
            <a:r>
              <a:rPr lang="zh-CN" altLang="en-US" dirty="0" smtClean="0">
                <a:solidFill>
                  <a:schemeClr val="bg1"/>
                </a:solidFill>
              </a:rPr>
              <a:t>：有多少比例字符被识别</a:t>
            </a:r>
            <a:endParaRPr lang="en-US" altLang="zh-CN" dirty="0" smtClean="0">
              <a:solidFill>
                <a:schemeClr val="bg1"/>
              </a:solidFill>
            </a:endParaRPr>
          </a:p>
          <a:p>
            <a:r>
              <a:rPr lang="en-US" altLang="zh-CN" dirty="0" smtClean="0">
                <a:solidFill>
                  <a:schemeClr val="bg1"/>
                </a:solidFill>
              </a:rPr>
              <a:t>E</a:t>
            </a:r>
            <a:r>
              <a:rPr lang="zh-CN" altLang="en-US" dirty="0" smtClean="0">
                <a:solidFill>
                  <a:schemeClr val="bg1"/>
                </a:solidFill>
              </a:rPr>
              <a:t>：手写字符数据库和人工标记</a:t>
            </a:r>
            <a:endParaRPr lang="zh-CN" altLang="en-US" dirty="0">
              <a:solidFill>
                <a:schemeClr val="bg1"/>
              </a:solidFill>
            </a:endParaRPr>
          </a:p>
        </p:txBody>
      </p:sp>
      <p:sp>
        <p:nvSpPr>
          <p:cNvPr id="18" name="矩形 17"/>
          <p:cNvSpPr/>
          <p:nvPr/>
        </p:nvSpPr>
        <p:spPr>
          <a:xfrm>
            <a:off x="4739165" y="1971788"/>
            <a:ext cx="4146352" cy="154800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9" name="矩形 18"/>
          <p:cNvSpPr/>
          <p:nvPr/>
        </p:nvSpPr>
        <p:spPr>
          <a:xfrm>
            <a:off x="4739165" y="4355120"/>
            <a:ext cx="4146352" cy="137512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21" name="文本框 20"/>
          <p:cNvSpPr txBox="1"/>
          <p:nvPr/>
        </p:nvSpPr>
        <p:spPr>
          <a:xfrm>
            <a:off x="4739166" y="3979317"/>
            <a:ext cx="1828110" cy="400110"/>
          </a:xfrm>
          <a:prstGeom prst="rect">
            <a:avLst/>
          </a:prstGeom>
          <a:noFill/>
        </p:spPr>
        <p:txBody>
          <a:bodyPr wrap="square" rtlCol="0">
            <a:spAutoFit/>
          </a:bodyPr>
          <a:lstStyle/>
          <a:p>
            <a:r>
              <a:rPr lang="zh-CN" altLang="en-US" sz="2000" dirty="0" smtClean="0"/>
              <a:t>光学字符识别</a:t>
            </a:r>
            <a:endParaRPr lang="zh-CN" altLang="en-US" sz="2000" dirty="0"/>
          </a:p>
        </p:txBody>
      </p:sp>
      <p:sp>
        <p:nvSpPr>
          <p:cNvPr id="23" name="矩形 22"/>
          <p:cNvSpPr/>
          <p:nvPr/>
        </p:nvSpPr>
        <p:spPr>
          <a:xfrm>
            <a:off x="4739164" y="1595584"/>
            <a:ext cx="1798795" cy="376512"/>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739165" y="1587964"/>
            <a:ext cx="1798794" cy="400110"/>
          </a:xfrm>
          <a:prstGeom prst="rect">
            <a:avLst/>
          </a:prstGeom>
          <a:noFill/>
          <a:ln>
            <a:noFill/>
          </a:ln>
        </p:spPr>
        <p:txBody>
          <a:bodyPr wrap="square" rtlCol="0">
            <a:spAutoFit/>
          </a:bodyPr>
          <a:lstStyle/>
          <a:p>
            <a:r>
              <a:rPr lang="zh-CN" altLang="en-US" sz="2000" dirty="0" smtClean="0"/>
              <a:t>邮件分类</a:t>
            </a:r>
            <a:endParaRPr lang="zh-CN" altLang="en-US" sz="2000" dirty="0"/>
          </a:p>
        </p:txBody>
      </p:sp>
      <p:pic>
        <p:nvPicPr>
          <p:cNvPr id="35" name="图片 34"/>
          <p:cNvPicPr>
            <a:picLocks noChangeAspect="1"/>
          </p:cNvPicPr>
          <p:nvPr/>
        </p:nvPicPr>
        <p:blipFill rotWithShape="1">
          <a:blip r:embed="rId2"/>
          <a:srcRect l="10647" t="7191" r="6894" b="7968"/>
          <a:stretch/>
        </p:blipFill>
        <p:spPr>
          <a:xfrm>
            <a:off x="2396790" y="5042680"/>
            <a:ext cx="2241615" cy="1736462"/>
          </a:xfrm>
          <a:prstGeom prst="rect">
            <a:avLst/>
          </a:prstGeom>
        </p:spPr>
      </p:pic>
    </p:spTree>
    <p:extLst>
      <p:ext uri="{BB962C8B-B14F-4D97-AF65-F5344CB8AC3E}">
        <p14:creationId xmlns:p14="http://schemas.microsoft.com/office/powerpoint/2010/main" val="1436508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4" name="日期占位符 3"/>
          <p:cNvSpPr>
            <a:spLocks noGrp="1"/>
          </p:cNvSpPr>
          <p:nvPr>
            <p:ph type="dt" sz="half" idx="10"/>
          </p:nvPr>
        </p:nvSpPr>
        <p:spPr/>
        <p:txBody>
          <a:bodyPr/>
          <a:lstStyle/>
          <a:p>
            <a:fld id="{70310862-2EFA-4A72-91AE-FAAD0853CEE2}"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16</a:t>
            </a:fld>
            <a:endParaRPr lang="zh-CN" altLang="en-US"/>
          </a:p>
        </p:txBody>
      </p:sp>
      <p:sp>
        <p:nvSpPr>
          <p:cNvPr id="8" name="文本框 7"/>
          <p:cNvSpPr txBox="1"/>
          <p:nvPr/>
        </p:nvSpPr>
        <p:spPr>
          <a:xfrm>
            <a:off x="3076399" y="3061904"/>
            <a:ext cx="1104900" cy="369332"/>
          </a:xfrm>
          <a:prstGeom prst="rect">
            <a:avLst/>
          </a:prstGeom>
          <a:noFill/>
        </p:spPr>
        <p:txBody>
          <a:bodyPr wrap="square" rtlCol="0">
            <a:spAutoFit/>
          </a:bodyPr>
          <a:lstStyle/>
          <a:p>
            <a:r>
              <a:rPr lang="zh-CN" altLang="en-US" b="1" dirty="0" smtClean="0">
                <a:solidFill>
                  <a:schemeClr val="accent2"/>
                </a:solidFill>
              </a:rPr>
              <a:t>深度学习</a:t>
            </a:r>
            <a:endParaRPr lang="zh-CN" altLang="en-US" b="1" dirty="0">
              <a:solidFill>
                <a:schemeClr val="accent2"/>
              </a:solidFill>
            </a:endParaRPr>
          </a:p>
        </p:txBody>
      </p:sp>
      <p:sp>
        <p:nvSpPr>
          <p:cNvPr id="10" name="椭圆 9"/>
          <p:cNvSpPr/>
          <p:nvPr/>
        </p:nvSpPr>
        <p:spPr>
          <a:xfrm>
            <a:off x="2517544" y="2486095"/>
            <a:ext cx="2222610" cy="1828674"/>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椭圆 10"/>
          <p:cNvSpPr/>
          <p:nvPr/>
        </p:nvSpPr>
        <p:spPr>
          <a:xfrm>
            <a:off x="2430605" y="1972082"/>
            <a:ext cx="4227370" cy="3043034"/>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308684" y="1098551"/>
            <a:ext cx="5978065" cy="4809135"/>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115604" y="3318452"/>
            <a:ext cx="1104900" cy="369332"/>
          </a:xfrm>
          <a:prstGeom prst="rect">
            <a:avLst/>
          </a:prstGeom>
          <a:noFill/>
        </p:spPr>
        <p:txBody>
          <a:bodyPr wrap="square" rtlCol="0">
            <a:spAutoFit/>
          </a:bodyPr>
          <a:lstStyle/>
          <a:p>
            <a:r>
              <a:rPr lang="zh-CN" altLang="en-US" b="1" dirty="0">
                <a:solidFill>
                  <a:schemeClr val="accent5"/>
                </a:solidFill>
              </a:rPr>
              <a:t>机器</a:t>
            </a:r>
            <a:r>
              <a:rPr lang="zh-CN" altLang="en-US" b="1" dirty="0" smtClean="0">
                <a:solidFill>
                  <a:schemeClr val="accent5"/>
                </a:solidFill>
              </a:rPr>
              <a:t>学习</a:t>
            </a:r>
            <a:endParaRPr lang="zh-CN" altLang="en-US" b="1" dirty="0">
              <a:solidFill>
                <a:schemeClr val="accent5"/>
              </a:solidFill>
            </a:endParaRPr>
          </a:p>
        </p:txBody>
      </p:sp>
      <p:sp>
        <p:nvSpPr>
          <p:cNvPr id="15" name="文本框 14"/>
          <p:cNvSpPr txBox="1"/>
          <p:nvPr/>
        </p:nvSpPr>
        <p:spPr>
          <a:xfrm>
            <a:off x="7124700" y="3308933"/>
            <a:ext cx="1104900" cy="369332"/>
          </a:xfrm>
          <a:prstGeom prst="rect">
            <a:avLst/>
          </a:prstGeom>
          <a:noFill/>
        </p:spPr>
        <p:txBody>
          <a:bodyPr wrap="square" rtlCol="0">
            <a:spAutoFit/>
          </a:bodyPr>
          <a:lstStyle/>
          <a:p>
            <a:r>
              <a:rPr lang="zh-CN" altLang="en-US" b="1" dirty="0" smtClean="0">
                <a:solidFill>
                  <a:schemeClr val="accent6"/>
                </a:solidFill>
              </a:rPr>
              <a:t>人工智能</a:t>
            </a:r>
            <a:endParaRPr lang="zh-CN" altLang="en-US" b="1" dirty="0">
              <a:solidFill>
                <a:schemeClr val="accent6"/>
              </a:solidFill>
            </a:endParaRPr>
          </a:p>
        </p:txBody>
      </p:sp>
      <p:sp>
        <p:nvSpPr>
          <p:cNvPr id="16" name="椭圆 15"/>
          <p:cNvSpPr/>
          <p:nvPr/>
        </p:nvSpPr>
        <p:spPr>
          <a:xfrm>
            <a:off x="1171575" y="3687785"/>
            <a:ext cx="3271041" cy="2518732"/>
          </a:xfrm>
          <a:prstGeom prst="ellipse">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文本框 16"/>
          <p:cNvSpPr txBox="1"/>
          <p:nvPr/>
        </p:nvSpPr>
        <p:spPr>
          <a:xfrm>
            <a:off x="1456284" y="4795200"/>
            <a:ext cx="1104900" cy="369332"/>
          </a:xfrm>
          <a:prstGeom prst="rect">
            <a:avLst/>
          </a:prstGeom>
          <a:noFill/>
        </p:spPr>
        <p:txBody>
          <a:bodyPr wrap="square" rtlCol="0">
            <a:spAutoFit/>
          </a:bodyPr>
          <a:lstStyle/>
          <a:p>
            <a:r>
              <a:rPr lang="zh-CN" altLang="en-US" b="1" dirty="0" smtClean="0">
                <a:solidFill>
                  <a:srgbClr val="7030A0"/>
                </a:solidFill>
              </a:rPr>
              <a:t>数据挖掘</a:t>
            </a:r>
            <a:endParaRPr lang="zh-CN" altLang="en-US" b="1" dirty="0">
              <a:solidFill>
                <a:srgbClr val="7030A0"/>
              </a:solidFill>
            </a:endParaRPr>
          </a:p>
        </p:txBody>
      </p:sp>
    </p:spTree>
    <p:extLst>
      <p:ext uri="{BB962C8B-B14F-4D97-AF65-F5344CB8AC3E}">
        <p14:creationId xmlns:p14="http://schemas.microsoft.com/office/powerpoint/2010/main" val="517633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4" name="日期占位符 3"/>
          <p:cNvSpPr>
            <a:spLocks noGrp="1"/>
          </p:cNvSpPr>
          <p:nvPr>
            <p:ph type="dt" sz="half" idx="10"/>
          </p:nvPr>
        </p:nvSpPr>
        <p:spPr/>
        <p:txBody>
          <a:bodyPr/>
          <a:lstStyle/>
          <a:p>
            <a:fld id="{BAD8AA11-3339-42BB-B434-44E86C7B59DE}"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17</a:t>
            </a:fld>
            <a:endParaRPr lang="zh-CN" altLang="en-US"/>
          </a:p>
        </p:txBody>
      </p:sp>
      <p:sp>
        <p:nvSpPr>
          <p:cNvPr id="8" name="文本框 7"/>
          <p:cNvSpPr txBox="1"/>
          <p:nvPr/>
        </p:nvSpPr>
        <p:spPr>
          <a:xfrm>
            <a:off x="3281465" y="1924329"/>
            <a:ext cx="2526483" cy="76944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a:solidFill>
                  <a:srgbClr val="7030A0"/>
                </a:solidFill>
              </a:rPr>
              <a:t>数据挖掘</a:t>
            </a:r>
          </a:p>
        </p:txBody>
      </p:sp>
      <p:sp>
        <p:nvSpPr>
          <p:cNvPr id="9" name="文本框 8"/>
          <p:cNvSpPr txBox="1"/>
          <p:nvPr/>
        </p:nvSpPr>
        <p:spPr>
          <a:xfrm>
            <a:off x="1466498" y="3952659"/>
            <a:ext cx="2526483" cy="769441"/>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4400" dirty="0">
                <a:solidFill>
                  <a:schemeClr val="accent5"/>
                </a:solidFill>
              </a:rPr>
              <a:t>机器学习</a:t>
            </a:r>
          </a:p>
        </p:txBody>
      </p:sp>
      <p:sp>
        <p:nvSpPr>
          <p:cNvPr id="11" name="下箭头 10"/>
          <p:cNvSpPr/>
          <p:nvPr/>
        </p:nvSpPr>
        <p:spPr>
          <a:xfrm rot="10800000">
            <a:off x="3370129" y="2866014"/>
            <a:ext cx="622852" cy="914400"/>
          </a:xfrm>
          <a:prstGeom prst="downArrow">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38747" y="3146669"/>
            <a:ext cx="2339102" cy="523220"/>
          </a:xfrm>
          <a:prstGeom prst="rect">
            <a:avLst/>
          </a:prstGeom>
          <a:noFill/>
        </p:spPr>
        <p:txBody>
          <a:bodyPr wrap="none" rtlCol="0">
            <a:spAutoFit/>
          </a:bodyPr>
          <a:lstStyle/>
          <a:p>
            <a:r>
              <a:rPr lang="zh-CN" altLang="en-US" sz="2800" dirty="0">
                <a:solidFill>
                  <a:schemeClr val="accent5"/>
                </a:solidFill>
              </a:rPr>
              <a:t>数据分析技术</a:t>
            </a:r>
          </a:p>
        </p:txBody>
      </p:sp>
      <p:sp>
        <p:nvSpPr>
          <p:cNvPr id="15" name="文本框 14"/>
          <p:cNvSpPr txBox="1"/>
          <p:nvPr/>
        </p:nvSpPr>
        <p:spPr>
          <a:xfrm>
            <a:off x="5069093" y="3952659"/>
            <a:ext cx="2526483" cy="769441"/>
          </a:xfrm>
          <a:prstGeom prst="rect">
            <a:avLst/>
          </a:prstGeom>
          <a:ln w="38100">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smtClean="0">
                <a:solidFill>
                  <a:schemeClr val="accent3"/>
                </a:solidFill>
              </a:rPr>
              <a:t>数据库</a:t>
            </a:r>
            <a:endParaRPr lang="zh-CN" altLang="en-US" sz="4400" dirty="0">
              <a:solidFill>
                <a:schemeClr val="accent3"/>
              </a:solidFill>
            </a:endParaRPr>
          </a:p>
        </p:txBody>
      </p:sp>
      <p:sp>
        <p:nvSpPr>
          <p:cNvPr id="16" name="下箭头 15"/>
          <p:cNvSpPr/>
          <p:nvPr/>
        </p:nvSpPr>
        <p:spPr>
          <a:xfrm rot="10800000">
            <a:off x="4954935" y="2866014"/>
            <a:ext cx="622852" cy="9144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07948" y="3168631"/>
            <a:ext cx="2339102" cy="523220"/>
          </a:xfrm>
          <a:prstGeom prst="rect">
            <a:avLst/>
          </a:prstGeom>
          <a:noFill/>
        </p:spPr>
        <p:txBody>
          <a:bodyPr wrap="none" rtlCol="0">
            <a:spAutoFit/>
          </a:bodyPr>
          <a:lstStyle/>
          <a:p>
            <a:r>
              <a:rPr lang="zh-CN" altLang="en-US" sz="2800" dirty="0" smtClean="0">
                <a:solidFill>
                  <a:schemeClr val="accent3"/>
                </a:solidFill>
              </a:rPr>
              <a:t>数据管理技术</a:t>
            </a:r>
            <a:endParaRPr lang="zh-CN" altLang="en-US" sz="2800" dirty="0">
              <a:solidFill>
                <a:schemeClr val="accent3"/>
              </a:solidFill>
            </a:endParaRPr>
          </a:p>
        </p:txBody>
      </p:sp>
    </p:spTree>
    <p:extLst>
      <p:ext uri="{BB962C8B-B14F-4D97-AF65-F5344CB8AC3E}">
        <p14:creationId xmlns:p14="http://schemas.microsoft.com/office/powerpoint/2010/main" val="3111992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机器学习是什么</a:t>
            </a:r>
            <a:endParaRPr lang="zh-CN" altLang="en-US" dirty="0"/>
          </a:p>
        </p:txBody>
      </p:sp>
      <p:sp>
        <p:nvSpPr>
          <p:cNvPr id="3" name="内容占位符 2"/>
          <p:cNvSpPr>
            <a:spLocks noGrp="1"/>
          </p:cNvSpPr>
          <p:nvPr>
            <p:ph idx="1"/>
          </p:nvPr>
        </p:nvSpPr>
        <p:spPr/>
        <p:txBody>
          <a:bodyPr/>
          <a:lstStyle/>
          <a:p>
            <a:r>
              <a:rPr lang="zh-CN" altLang="en-US" dirty="0" smtClean="0"/>
              <a:t>传统编程</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机器学习</a:t>
            </a:r>
            <a:endParaRPr lang="zh-CN" altLang="en-US" dirty="0"/>
          </a:p>
        </p:txBody>
      </p:sp>
      <p:sp>
        <p:nvSpPr>
          <p:cNvPr id="4" name="日期占位符 3"/>
          <p:cNvSpPr>
            <a:spLocks noGrp="1"/>
          </p:cNvSpPr>
          <p:nvPr>
            <p:ph type="dt" sz="half" idx="10"/>
          </p:nvPr>
        </p:nvSpPr>
        <p:spPr/>
        <p:txBody>
          <a:bodyPr/>
          <a:lstStyle/>
          <a:p>
            <a:fld id="{4136F3DB-B8D5-4F29-B7CC-0D46C300B3B3}"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18</a:t>
            </a:fld>
            <a:endParaRPr lang="zh-CN" altLang="en-US"/>
          </a:p>
        </p:txBody>
      </p:sp>
      <p:sp>
        <p:nvSpPr>
          <p:cNvPr id="7" name="矩形 6"/>
          <p:cNvSpPr/>
          <p:nvPr/>
        </p:nvSpPr>
        <p:spPr>
          <a:xfrm>
            <a:off x="5087620" y="234315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程序</a:t>
            </a:r>
            <a:endParaRPr lang="zh-CN" altLang="en-US" dirty="0"/>
          </a:p>
        </p:txBody>
      </p:sp>
      <p:pic>
        <p:nvPicPr>
          <p:cNvPr id="9" name="图片 8"/>
          <p:cNvPicPr>
            <a:picLocks noChangeAspect="1"/>
          </p:cNvPicPr>
          <p:nvPr/>
        </p:nvPicPr>
        <p:blipFill>
          <a:blip r:embed="rId2"/>
          <a:stretch>
            <a:fillRect/>
          </a:stretch>
        </p:blipFill>
        <p:spPr>
          <a:xfrm>
            <a:off x="3430271" y="2447925"/>
            <a:ext cx="723899" cy="723899"/>
          </a:xfrm>
          <a:prstGeom prst="rect">
            <a:avLst/>
          </a:prstGeom>
        </p:spPr>
      </p:pic>
      <p:cxnSp>
        <p:nvCxnSpPr>
          <p:cNvPr id="11" name="直接箭头连接符 10"/>
          <p:cNvCxnSpPr>
            <a:endCxn id="7" idx="1"/>
          </p:cNvCxnSpPr>
          <p:nvPr/>
        </p:nvCxnSpPr>
        <p:spPr>
          <a:xfrm>
            <a:off x="4182745" y="2809875"/>
            <a:ext cx="9048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7" idx="0"/>
          </p:cNvCxnSpPr>
          <p:nvPr/>
        </p:nvCxnSpPr>
        <p:spPr>
          <a:xfrm>
            <a:off x="5863907" y="1981200"/>
            <a:ext cx="1" cy="3619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3"/>
          </p:cNvCxnSpPr>
          <p:nvPr/>
        </p:nvCxnSpPr>
        <p:spPr>
          <a:xfrm flipV="1">
            <a:off x="6640195" y="2809875"/>
            <a:ext cx="7048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54332" y="1594963"/>
            <a:ext cx="819150" cy="369332"/>
          </a:xfrm>
          <a:prstGeom prst="rect">
            <a:avLst/>
          </a:prstGeom>
          <a:noFill/>
        </p:spPr>
        <p:txBody>
          <a:bodyPr wrap="square" rtlCol="0">
            <a:spAutoFit/>
          </a:bodyPr>
          <a:lstStyle/>
          <a:p>
            <a:pPr algn="ctr"/>
            <a:r>
              <a:rPr lang="zh-CN" altLang="en-US" dirty="0" smtClean="0"/>
              <a:t>输入</a:t>
            </a:r>
            <a:endParaRPr lang="zh-CN" altLang="en-US" dirty="0"/>
          </a:p>
        </p:txBody>
      </p:sp>
      <p:sp>
        <p:nvSpPr>
          <p:cNvPr id="26" name="文本框 25"/>
          <p:cNvSpPr txBox="1"/>
          <p:nvPr/>
        </p:nvSpPr>
        <p:spPr>
          <a:xfrm>
            <a:off x="7373620" y="2625209"/>
            <a:ext cx="819150" cy="369332"/>
          </a:xfrm>
          <a:prstGeom prst="rect">
            <a:avLst/>
          </a:prstGeom>
          <a:noFill/>
        </p:spPr>
        <p:txBody>
          <a:bodyPr wrap="square" rtlCol="0">
            <a:spAutoFit/>
          </a:bodyPr>
          <a:lstStyle/>
          <a:p>
            <a:pPr algn="ctr"/>
            <a:r>
              <a:rPr lang="zh-CN" altLang="en-US" dirty="0" smtClean="0"/>
              <a:t>输出</a:t>
            </a:r>
            <a:endParaRPr lang="zh-CN" altLang="en-US" dirty="0"/>
          </a:p>
        </p:txBody>
      </p:sp>
      <p:sp>
        <p:nvSpPr>
          <p:cNvPr id="28" name="矩形 27"/>
          <p:cNvSpPr/>
          <p:nvPr/>
        </p:nvSpPr>
        <p:spPr>
          <a:xfrm>
            <a:off x="5087620" y="495300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程序</a:t>
            </a:r>
            <a:endParaRPr lang="zh-CN" altLang="en-US" dirty="0"/>
          </a:p>
        </p:txBody>
      </p:sp>
      <p:cxnSp>
        <p:nvCxnSpPr>
          <p:cNvPr id="29" name="直接箭头连接符 28"/>
          <p:cNvCxnSpPr>
            <a:endCxn id="28" idx="1"/>
          </p:cNvCxnSpPr>
          <p:nvPr/>
        </p:nvCxnSpPr>
        <p:spPr>
          <a:xfrm>
            <a:off x="4182745" y="5419725"/>
            <a:ext cx="9048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8" idx="0"/>
          </p:cNvCxnSpPr>
          <p:nvPr/>
        </p:nvCxnSpPr>
        <p:spPr>
          <a:xfrm>
            <a:off x="5863907" y="4591050"/>
            <a:ext cx="1" cy="3619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3"/>
          </p:cNvCxnSpPr>
          <p:nvPr/>
        </p:nvCxnSpPr>
        <p:spPr>
          <a:xfrm flipV="1">
            <a:off x="6640195" y="5419725"/>
            <a:ext cx="7048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454332" y="4204813"/>
            <a:ext cx="819150" cy="369332"/>
          </a:xfrm>
          <a:prstGeom prst="rect">
            <a:avLst/>
          </a:prstGeom>
          <a:noFill/>
        </p:spPr>
        <p:txBody>
          <a:bodyPr wrap="square" rtlCol="0">
            <a:spAutoFit/>
          </a:bodyPr>
          <a:lstStyle/>
          <a:p>
            <a:pPr algn="ctr"/>
            <a:r>
              <a:rPr lang="zh-CN" altLang="en-US" dirty="0" smtClean="0"/>
              <a:t>输入</a:t>
            </a:r>
            <a:endParaRPr lang="zh-CN" altLang="en-US" dirty="0"/>
          </a:p>
        </p:txBody>
      </p:sp>
      <p:sp>
        <p:nvSpPr>
          <p:cNvPr id="33" name="文本框 32"/>
          <p:cNvSpPr txBox="1"/>
          <p:nvPr/>
        </p:nvSpPr>
        <p:spPr>
          <a:xfrm>
            <a:off x="7373620" y="5235059"/>
            <a:ext cx="819150" cy="369332"/>
          </a:xfrm>
          <a:prstGeom prst="rect">
            <a:avLst/>
          </a:prstGeom>
          <a:noFill/>
        </p:spPr>
        <p:txBody>
          <a:bodyPr wrap="square" rtlCol="0">
            <a:spAutoFit/>
          </a:bodyPr>
          <a:lstStyle/>
          <a:p>
            <a:pPr algn="ctr"/>
            <a:r>
              <a:rPr lang="zh-CN" altLang="en-US" dirty="0" smtClean="0"/>
              <a:t>输出</a:t>
            </a:r>
            <a:endParaRPr lang="zh-CN" altLang="en-US" dirty="0"/>
          </a:p>
        </p:txBody>
      </p:sp>
      <p:sp>
        <p:nvSpPr>
          <p:cNvPr id="34" name="矩形 33"/>
          <p:cNvSpPr/>
          <p:nvPr/>
        </p:nvSpPr>
        <p:spPr>
          <a:xfrm>
            <a:off x="2630170" y="495300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学习算法</a:t>
            </a:r>
            <a:endParaRPr lang="zh-CN" altLang="en-US" dirty="0"/>
          </a:p>
        </p:txBody>
      </p:sp>
      <p:cxnSp>
        <p:nvCxnSpPr>
          <p:cNvPr id="35" name="直接箭头连接符 34"/>
          <p:cNvCxnSpPr/>
          <p:nvPr/>
        </p:nvCxnSpPr>
        <p:spPr>
          <a:xfrm>
            <a:off x="2049145" y="5419725"/>
            <a:ext cx="5905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229995" y="5235059"/>
            <a:ext cx="819150" cy="369332"/>
          </a:xfrm>
          <a:prstGeom prst="rect">
            <a:avLst/>
          </a:prstGeom>
          <a:noFill/>
        </p:spPr>
        <p:txBody>
          <a:bodyPr wrap="square" rtlCol="0">
            <a:spAutoFit/>
          </a:bodyPr>
          <a:lstStyle/>
          <a:p>
            <a:pPr algn="ctr"/>
            <a:r>
              <a:rPr lang="zh-CN" altLang="en-US" dirty="0" smtClean="0"/>
              <a:t>数据</a:t>
            </a:r>
            <a:endParaRPr lang="zh-CN" altLang="en-US" dirty="0"/>
          </a:p>
        </p:txBody>
      </p:sp>
      <p:cxnSp>
        <p:nvCxnSpPr>
          <p:cNvPr id="38" name="直接箭头连接符 37"/>
          <p:cNvCxnSpPr>
            <a:endCxn id="34" idx="0"/>
          </p:cNvCxnSpPr>
          <p:nvPr/>
        </p:nvCxnSpPr>
        <p:spPr>
          <a:xfrm>
            <a:off x="3406457" y="4574145"/>
            <a:ext cx="1" cy="3788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2"/>
          <a:stretch>
            <a:fillRect/>
          </a:stretch>
        </p:blipFill>
        <p:spPr>
          <a:xfrm>
            <a:off x="3044507" y="3850246"/>
            <a:ext cx="723899" cy="723899"/>
          </a:xfrm>
          <a:prstGeom prst="rect">
            <a:avLst/>
          </a:prstGeom>
        </p:spPr>
      </p:pic>
      <p:sp>
        <p:nvSpPr>
          <p:cNvPr id="43" name="文本框 42"/>
          <p:cNvSpPr txBox="1"/>
          <p:nvPr/>
        </p:nvSpPr>
        <p:spPr>
          <a:xfrm>
            <a:off x="3173572" y="3366723"/>
            <a:ext cx="930593" cy="369332"/>
          </a:xfrm>
          <a:prstGeom prst="rect">
            <a:avLst/>
          </a:prstGeom>
          <a:noFill/>
        </p:spPr>
        <p:txBody>
          <a:bodyPr wrap="square" rtlCol="0">
            <a:spAutoFit/>
          </a:bodyPr>
          <a:lstStyle/>
          <a:p>
            <a:r>
              <a:rPr lang="zh-CN" altLang="en-US" dirty="0" smtClean="0"/>
              <a:t>程序员</a:t>
            </a:r>
            <a:endParaRPr lang="zh-CN" altLang="en-US" dirty="0"/>
          </a:p>
        </p:txBody>
      </p:sp>
    </p:spTree>
    <p:extLst>
      <p:ext uri="{BB962C8B-B14F-4D97-AF65-F5344CB8AC3E}">
        <p14:creationId xmlns:p14="http://schemas.microsoft.com/office/powerpoint/2010/main" val="4049864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典型机器学习过程</a:t>
            </a:r>
            <a:endParaRPr lang="zh-CN" altLang="en-US" dirty="0"/>
          </a:p>
        </p:txBody>
      </p:sp>
      <p:sp>
        <p:nvSpPr>
          <p:cNvPr id="4" name="日期占位符 3"/>
          <p:cNvSpPr>
            <a:spLocks noGrp="1"/>
          </p:cNvSpPr>
          <p:nvPr>
            <p:ph type="dt" sz="half" idx="10"/>
          </p:nvPr>
        </p:nvSpPr>
        <p:spPr/>
        <p:txBody>
          <a:bodyPr/>
          <a:lstStyle/>
          <a:p>
            <a:fld id="{F1999931-12B3-4609-B577-CB34C2FACB2A}"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19</a:t>
            </a:fld>
            <a:endParaRPr lang="zh-CN" altLang="en-US"/>
          </a:p>
        </p:txBody>
      </p:sp>
      <p:sp>
        <p:nvSpPr>
          <p:cNvPr id="7" name="Line 2"/>
          <p:cNvSpPr>
            <a:spLocks noChangeShapeType="1"/>
          </p:cNvSpPr>
          <p:nvPr/>
        </p:nvSpPr>
        <p:spPr bwMode="auto">
          <a:xfrm>
            <a:off x="6877050" y="3005758"/>
            <a:ext cx="790575" cy="1079500"/>
          </a:xfrm>
          <a:prstGeom prst="line">
            <a:avLst/>
          </a:prstGeom>
          <a:noFill/>
          <a:ln w="222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8" name="Line 3"/>
          <p:cNvSpPr>
            <a:spLocks noChangeShapeType="1"/>
          </p:cNvSpPr>
          <p:nvPr/>
        </p:nvSpPr>
        <p:spPr bwMode="auto">
          <a:xfrm flipV="1">
            <a:off x="5867400" y="3005758"/>
            <a:ext cx="936625" cy="1152525"/>
          </a:xfrm>
          <a:prstGeom prst="line">
            <a:avLst/>
          </a:prstGeom>
          <a:noFill/>
          <a:ln w="222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10" name="Rectangle 5"/>
          <p:cNvSpPr>
            <a:spLocks noChangeArrowheads="1"/>
          </p:cNvSpPr>
          <p:nvPr/>
        </p:nvSpPr>
        <p:spPr bwMode="auto">
          <a:xfrm>
            <a:off x="5216530" y="3115294"/>
            <a:ext cx="3478215" cy="647700"/>
          </a:xfrm>
          <a:prstGeom prst="rect">
            <a:avLst/>
          </a:prstGeom>
          <a:solidFill>
            <a:schemeClr val="accent2">
              <a:lumMod val="60000"/>
              <a:lumOff val="40000"/>
            </a:schemeClr>
          </a:solidFill>
          <a:ln>
            <a:headEnd/>
            <a:tailEnd/>
          </a:ln>
          <a:extLst/>
        </p:spPr>
        <p:style>
          <a:lnRef idx="0">
            <a:schemeClr val="accent2"/>
          </a:lnRef>
          <a:fillRef idx="3">
            <a:schemeClr val="accent2"/>
          </a:fillRef>
          <a:effectRef idx="3">
            <a:schemeClr val="accent2"/>
          </a:effectRef>
          <a:fontRef idx="minor">
            <a:schemeClr val="lt1"/>
          </a:fontRef>
        </p:style>
        <p:txBody>
          <a:bodyPr wrap="squar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i="0" u="none" strike="noStrike" kern="0" cap="none" spc="0" normalizeH="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决策树，神经网络，支持向量机，</a:t>
            </a:r>
            <a:r>
              <a:rPr kumimoji="1" lang="en-US" altLang="zh-CN" i="0" u="none" strike="noStrike" kern="0" cap="none" spc="0" normalizeH="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Verdana" panose="020B0604030504040204" pitchFamily="34" charset="0"/>
              </a:rPr>
              <a:t>Boosting</a:t>
            </a:r>
            <a:r>
              <a:rPr kumimoji="1" lang="zh-CN" altLang="en-US" i="0" u="none" strike="noStrike" kern="0" cap="none" spc="0" normalizeH="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，贝叶斯网络，</a:t>
            </a:r>
            <a:r>
              <a:rPr kumimoji="1" lang="en-US" altLang="zh-CN" i="0" u="none" strike="noStrike" kern="0" cap="none" spc="0" normalizeH="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a:t>
            </a:r>
            <a:endParaRPr kumimoji="1" lang="en-US" altLang="zh-CN"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endParaRPr>
          </a:p>
        </p:txBody>
      </p:sp>
      <p:pic>
        <p:nvPicPr>
          <p:cNvPr id="11" name="Picture 6"/>
          <p:cNvPicPr>
            <a:picLocks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9531" y="2140569"/>
            <a:ext cx="10652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7"/>
          <p:cNvSpPr>
            <a:spLocks noChangeArrowheads="1"/>
          </p:cNvSpPr>
          <p:nvPr/>
        </p:nvSpPr>
        <p:spPr bwMode="auto">
          <a:xfrm>
            <a:off x="6530981" y="2489819"/>
            <a:ext cx="701676"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1" lang="zh-CN" altLang="en-US" sz="2000" b="1" i="0" u="none" strike="noStrike" kern="0" cap="none" spc="0" normalizeH="0" baseline="0" noProof="0" dirty="0" smtClean="0">
                <a:ln>
                  <a:noFill/>
                </a:ln>
                <a:solidFill>
                  <a:srgbClr val="000000"/>
                </a:solidFill>
                <a:effectLst/>
                <a:uLnTx/>
                <a:uFillTx/>
                <a:latin typeface="幼圆" pitchFamily="49" charset="-122"/>
                <a:ea typeface="幼圆" pitchFamily="49" charset="-122"/>
              </a:rPr>
              <a:t>模型</a:t>
            </a:r>
            <a:endParaRPr kumimoji="1" lang="en-US" altLang="zh-CN" sz="20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sp>
        <p:nvSpPr>
          <p:cNvPr id="13" name="Line 8"/>
          <p:cNvSpPr>
            <a:spLocks noChangeShapeType="1"/>
          </p:cNvSpPr>
          <p:nvPr/>
        </p:nvSpPr>
        <p:spPr bwMode="auto">
          <a:xfrm flipH="1">
            <a:off x="5292730" y="2775569"/>
            <a:ext cx="990601" cy="3333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4" name="Line 9"/>
          <p:cNvSpPr>
            <a:spLocks noChangeShapeType="1"/>
          </p:cNvSpPr>
          <p:nvPr/>
        </p:nvSpPr>
        <p:spPr bwMode="auto">
          <a:xfrm>
            <a:off x="7502532" y="2813669"/>
            <a:ext cx="1066801" cy="3048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pic>
        <p:nvPicPr>
          <p:cNvPr id="19" name="Picture 12"/>
          <p:cNvPicPr>
            <a:picLocks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30039" y="2068411"/>
            <a:ext cx="1011237" cy="81597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3"/>
          <p:cNvSpPr>
            <a:spLocks noChangeArrowheads="1"/>
          </p:cNvSpPr>
          <p:nvPr/>
        </p:nvSpPr>
        <p:spPr bwMode="auto">
          <a:xfrm>
            <a:off x="1582414" y="2357336"/>
            <a:ext cx="1044574"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smtClean="0">
                <a:ln>
                  <a:noFill/>
                </a:ln>
                <a:solidFill>
                  <a:srgbClr val="000000"/>
                </a:solidFill>
                <a:effectLst/>
                <a:uLnTx/>
                <a:uFillTx/>
                <a:latin typeface="+mj-ea"/>
                <a:ea typeface="+mj-ea"/>
              </a:rPr>
              <a:t>训练数据</a:t>
            </a:r>
            <a:endParaRPr kumimoji="1" lang="en-US" altLang="zh-CN" sz="1600" b="1" i="0" u="none" strike="noStrike" kern="0" cap="none" spc="0" normalizeH="0" baseline="0" noProof="0" dirty="0">
              <a:ln>
                <a:noFill/>
              </a:ln>
              <a:solidFill>
                <a:srgbClr val="000000"/>
              </a:solidFill>
              <a:effectLst/>
              <a:uLnTx/>
              <a:uFillTx/>
              <a:latin typeface="+mj-ea"/>
              <a:ea typeface="+mj-ea"/>
            </a:endParaRPr>
          </a:p>
        </p:txBody>
      </p:sp>
      <p:sp>
        <p:nvSpPr>
          <p:cNvPr id="22" name="Line 15"/>
          <p:cNvSpPr>
            <a:spLocks noChangeShapeType="1"/>
          </p:cNvSpPr>
          <p:nvPr/>
        </p:nvSpPr>
        <p:spPr bwMode="auto">
          <a:xfrm flipH="1">
            <a:off x="431478" y="2655786"/>
            <a:ext cx="1142999" cy="3968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23" name="Line 16"/>
          <p:cNvSpPr>
            <a:spLocks noChangeShapeType="1"/>
          </p:cNvSpPr>
          <p:nvPr/>
        </p:nvSpPr>
        <p:spPr bwMode="auto">
          <a:xfrm>
            <a:off x="2717476" y="2655786"/>
            <a:ext cx="1295399" cy="3968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7" name="Text Box 17"/>
          <p:cNvSpPr txBox="1">
            <a:spLocks noChangeArrowheads="1"/>
          </p:cNvSpPr>
          <p:nvPr/>
        </p:nvSpPr>
        <p:spPr bwMode="auto">
          <a:xfrm>
            <a:off x="3203250" y="2096986"/>
            <a:ext cx="11525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600" b="1" i="0" u="none" strike="noStrike" kern="0" cap="none" spc="0" normalizeH="0" noProof="0" dirty="0" smtClean="0">
                <a:ln>
                  <a:noFill/>
                </a:ln>
                <a:effectLst/>
                <a:uLnTx/>
                <a:uFillTx/>
                <a:ea typeface="微软雅黑" panose="020B0503020204020204" pitchFamily="34" charset="-122"/>
              </a:rPr>
              <a:t>类别标记</a:t>
            </a:r>
            <a:r>
              <a:rPr lang="zh-CN" altLang="en-US" sz="1600" b="1" kern="0" dirty="0" smtClean="0">
                <a:ea typeface="微软雅黑" panose="020B0503020204020204" pitchFamily="34" charset="-122"/>
              </a:rPr>
              <a:t>（已知）</a:t>
            </a:r>
            <a:endParaRPr kumimoji="0" lang="en-US" altLang="zh-CN" sz="1600" b="1" i="0" u="none" strike="noStrike" kern="0" cap="none" spc="0" normalizeH="0" noProof="0" dirty="0">
              <a:ln>
                <a:noFill/>
              </a:ln>
              <a:effectLst/>
              <a:uLnTx/>
              <a:uFillTx/>
              <a:ea typeface="微软雅黑" panose="020B0503020204020204" pitchFamily="34" charset="-122"/>
            </a:endParaRPr>
          </a:p>
        </p:txBody>
      </p:sp>
      <p:sp>
        <p:nvSpPr>
          <p:cNvPr id="18" name="Line 18"/>
          <p:cNvSpPr>
            <a:spLocks noChangeShapeType="1"/>
          </p:cNvSpPr>
          <p:nvPr/>
        </p:nvSpPr>
        <p:spPr bwMode="auto">
          <a:xfrm flipH="1">
            <a:off x="3689025" y="2620861"/>
            <a:ext cx="90487" cy="455613"/>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nvGrpSpPr>
          <p:cNvPr id="24" name="Group 19"/>
          <p:cNvGrpSpPr>
            <a:grpSpLocks/>
          </p:cNvGrpSpPr>
          <p:nvPr/>
        </p:nvGrpSpPr>
        <p:grpSpPr bwMode="auto">
          <a:xfrm>
            <a:off x="4211640" y="2573958"/>
            <a:ext cx="1260476" cy="647700"/>
            <a:chOff x="2653" y="2115"/>
            <a:chExt cx="794" cy="408"/>
          </a:xfrm>
        </p:grpSpPr>
        <p:sp>
          <p:nvSpPr>
            <p:cNvPr id="25" name="Text Box 20"/>
            <p:cNvSpPr txBox="1">
              <a:spLocks noChangeArrowheads="1"/>
            </p:cNvSpPr>
            <p:nvPr/>
          </p:nvSpPr>
          <p:spPr bwMode="auto">
            <a:xfrm>
              <a:off x="2676" y="2115"/>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幼圆" pitchFamily="49" charset="-122"/>
                  <a:ea typeface="幼圆" pitchFamily="49" charset="-122"/>
                </a:rPr>
                <a:t>训练</a:t>
              </a:r>
              <a:endParaRPr kumimoji="0" lang="en-US" altLang="zh-CN" sz="18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sp>
          <p:nvSpPr>
            <p:cNvPr id="26"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sp>
        <p:nvSpPr>
          <p:cNvPr id="27" name="Text Box 22"/>
          <p:cNvSpPr txBox="1">
            <a:spLocks noChangeArrowheads="1"/>
          </p:cNvSpPr>
          <p:nvPr/>
        </p:nvSpPr>
        <p:spPr bwMode="auto">
          <a:xfrm>
            <a:off x="7308850" y="4137645"/>
            <a:ext cx="863600" cy="379413"/>
          </a:xfrm>
          <a:prstGeom prst="rect">
            <a:avLst/>
          </a:prstGeom>
          <a:ln>
            <a:headEnd/>
            <a:tailEnd/>
          </a:ln>
          <a:extLst/>
        </p:spPr>
        <p:style>
          <a:lnRef idx="0">
            <a:schemeClr val="accent2"/>
          </a:lnRef>
          <a:fillRef idx="3">
            <a:schemeClr val="accent2"/>
          </a:fillRef>
          <a:effectRef idx="3">
            <a:schemeClr val="accent2"/>
          </a:effectRef>
          <a:fontRef idx="minor">
            <a:schemeClr val="lt1"/>
          </a:fontRef>
        </p:style>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kumimoji="1" lang="en-US" altLang="zh-CN" sz="1800" b="1" dirty="0">
                <a:solidFill>
                  <a:schemeClr val="bg1"/>
                </a:solidFill>
                <a:latin typeface="Palatino Linotype" pitchFamily="18" charset="0"/>
              </a:rPr>
              <a:t>? = </a:t>
            </a:r>
            <a:r>
              <a:rPr kumimoji="1" lang="zh-CN" altLang="en-US" sz="1800" b="1" dirty="0" smtClean="0">
                <a:solidFill>
                  <a:schemeClr val="bg1"/>
                </a:solidFill>
                <a:latin typeface="幼圆" panose="02010509060101010101" pitchFamily="49" charset="-122"/>
                <a:ea typeface="幼圆" panose="02010509060101010101" pitchFamily="49" charset="-122"/>
              </a:rPr>
              <a:t>是</a:t>
            </a:r>
            <a:endParaRPr kumimoji="1" lang="en-US" altLang="zh-CN" sz="1800" b="1" i="1" dirty="0">
              <a:solidFill>
                <a:schemeClr val="bg1"/>
              </a:solidFill>
              <a:latin typeface="幼圆" panose="02010509060101010101" pitchFamily="49" charset="-122"/>
              <a:ea typeface="幼圆" panose="02010509060101010101" pitchFamily="49" charset="-122"/>
            </a:endParaRPr>
          </a:p>
        </p:txBody>
      </p:sp>
      <p:pic>
        <p:nvPicPr>
          <p:cNvPr id="36" name="Picture 26"/>
          <p:cNvPicPr>
            <a:picLocks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0821" y="4229721"/>
            <a:ext cx="1203116"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27"/>
          <p:cNvSpPr>
            <a:spLocks noChangeArrowheads="1"/>
          </p:cNvSpPr>
          <p:nvPr/>
        </p:nvSpPr>
        <p:spPr bwMode="auto">
          <a:xfrm>
            <a:off x="5187953" y="4322055"/>
            <a:ext cx="1219200" cy="33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smtClean="0">
                <a:ln>
                  <a:noFill/>
                </a:ln>
                <a:solidFill>
                  <a:srgbClr val="000000"/>
                </a:solidFill>
                <a:effectLst/>
                <a:uLnTx/>
                <a:uFillTx/>
                <a:latin typeface="+mj-ea"/>
                <a:ea typeface="+mj-ea"/>
              </a:rPr>
              <a:t>新数据样本</a:t>
            </a:r>
            <a:endParaRPr kumimoji="1" lang="en-US" altLang="zh-CN" sz="1600" b="1" i="0" u="none" strike="noStrike" kern="0" cap="none" spc="0" normalizeH="0" baseline="0" noProof="0" dirty="0">
              <a:ln>
                <a:noFill/>
              </a:ln>
              <a:solidFill>
                <a:srgbClr val="000000"/>
              </a:solidFill>
              <a:effectLst/>
              <a:uLnTx/>
              <a:uFillTx/>
              <a:latin typeface="+mj-ea"/>
              <a:ea typeface="+mj-ea"/>
            </a:endParaRPr>
          </a:p>
        </p:txBody>
      </p:sp>
      <p:sp>
        <p:nvSpPr>
          <p:cNvPr id="34" name="Line 29"/>
          <p:cNvSpPr>
            <a:spLocks noChangeShapeType="1"/>
          </p:cNvSpPr>
          <p:nvPr/>
        </p:nvSpPr>
        <p:spPr bwMode="auto">
          <a:xfrm flipH="1">
            <a:off x="4679953" y="4610721"/>
            <a:ext cx="485775" cy="2286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5" name="Line 30"/>
          <p:cNvSpPr>
            <a:spLocks noChangeShapeType="1"/>
          </p:cNvSpPr>
          <p:nvPr/>
        </p:nvSpPr>
        <p:spPr bwMode="auto">
          <a:xfrm>
            <a:off x="6405566" y="4610721"/>
            <a:ext cx="471488" cy="2286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0" name="Line 31"/>
          <p:cNvSpPr>
            <a:spLocks noChangeShapeType="1"/>
          </p:cNvSpPr>
          <p:nvPr/>
        </p:nvSpPr>
        <p:spPr bwMode="auto">
          <a:xfrm>
            <a:off x="7010403" y="5202859"/>
            <a:ext cx="7617" cy="477851"/>
          </a:xfrm>
          <a:prstGeom prst="line">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1" name="Text Box 32"/>
          <p:cNvSpPr txBox="1">
            <a:spLocks noChangeArrowheads="1"/>
          </p:cNvSpPr>
          <p:nvPr/>
        </p:nvSpPr>
        <p:spPr bwMode="auto">
          <a:xfrm>
            <a:off x="6599400" y="5729907"/>
            <a:ext cx="1028700" cy="584775"/>
          </a:xfrm>
          <a:prstGeom prst="rect">
            <a:avLst/>
          </a:prstGeom>
          <a:noFill/>
          <a:ln>
            <a:headEnd/>
            <a:tailEnd/>
          </a:ln>
          <a:effectLst/>
          <a:extLst/>
        </p:spPr>
        <p:style>
          <a:lnRef idx="0">
            <a:schemeClr val="accent5"/>
          </a:lnRef>
          <a:fillRef idx="3">
            <a:schemeClr val="accent5"/>
          </a:fillRef>
          <a:effectRef idx="3">
            <a:schemeClr val="accent5"/>
          </a:effectRef>
          <a:fontRef idx="minor">
            <a:schemeClr val="lt1"/>
          </a:fontRef>
        </p:style>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lvl="0" algn="ctr" eaLnBrk="1" fontAlgn="base" hangingPunct="1">
              <a:spcBef>
                <a:spcPct val="50000"/>
              </a:spcBef>
              <a:spcAft>
                <a:spcPct val="0"/>
              </a:spcAft>
              <a:defRPr/>
            </a:pPr>
            <a:r>
              <a:rPr lang="zh-CN" altLang="en-US" sz="1600" b="1" kern="0" dirty="0">
                <a:latin typeface="+mj-ea"/>
                <a:ea typeface="+mj-ea"/>
              </a:rPr>
              <a:t>类别标记（</a:t>
            </a:r>
            <a:r>
              <a:rPr lang="zh-CN" altLang="en-US" sz="1600" b="1" kern="0" dirty="0" smtClean="0">
                <a:latin typeface="+mj-ea"/>
                <a:ea typeface="+mj-ea"/>
              </a:rPr>
              <a:t>未知</a:t>
            </a:r>
            <a:r>
              <a:rPr kumimoji="0" lang="zh-CN" altLang="en-US" sz="1600" b="1" i="0" u="none" strike="noStrike" kern="0" cap="none" spc="0" normalizeH="0" baseline="0" noProof="0" dirty="0" smtClean="0">
                <a:ln>
                  <a:noFill/>
                </a:ln>
                <a:effectLst/>
                <a:uLnTx/>
                <a:uFillTx/>
                <a:latin typeface="+mj-ea"/>
                <a:ea typeface="+mj-ea"/>
              </a:rPr>
              <a:t>）</a:t>
            </a:r>
            <a:endParaRPr kumimoji="0" lang="en-US" altLang="zh-CN" sz="1600" b="1" i="0" u="none" strike="noStrike" kern="0" cap="none" spc="0" normalizeH="0" baseline="0" noProof="0" dirty="0">
              <a:ln>
                <a:noFill/>
              </a:ln>
              <a:effectLst/>
              <a:uLnTx/>
              <a:uFillTx/>
              <a:latin typeface="+mj-ea"/>
              <a:ea typeface="+mj-ea"/>
            </a:endParaRPr>
          </a:p>
        </p:txBody>
      </p:sp>
      <p:sp>
        <p:nvSpPr>
          <p:cNvPr id="38" name="AutoShape 33"/>
          <p:cNvSpPr>
            <a:spLocks/>
          </p:cNvSpPr>
          <p:nvPr/>
        </p:nvSpPr>
        <p:spPr bwMode="auto">
          <a:xfrm>
            <a:off x="5076824" y="1421433"/>
            <a:ext cx="3951266" cy="401637"/>
          </a:xfrm>
          <a:prstGeom prst="borderCallout1">
            <a:avLst>
              <a:gd name="adj1" fmla="val 55731"/>
              <a:gd name="adj2" fmla="val -161"/>
              <a:gd name="adj3" fmla="val 294356"/>
              <a:gd name="adj4" fmla="val -12176"/>
            </a:avLst>
          </a:prstGeom>
          <a:ln w="28575">
            <a:headEnd/>
            <a:tailEnd/>
          </a:ln>
          <a:extLst/>
        </p:spPr>
        <p:style>
          <a:lnRef idx="1">
            <a:schemeClr val="accent5"/>
          </a:lnRef>
          <a:fillRef idx="3">
            <a:schemeClr val="accent5"/>
          </a:fillRef>
          <a:effectRef idx="2">
            <a:schemeClr val="accent5"/>
          </a:effectRef>
          <a:fontRef idx="minor">
            <a:schemeClr val="lt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chemeClr val="bg1"/>
                </a:solidFill>
                <a:effectLst/>
                <a:uLnTx/>
                <a:uFillTx/>
                <a:latin typeface="Palatino Linotype" pitchFamily="18" charset="0"/>
                <a:ea typeface="幼圆" pitchFamily="49" charset="-122"/>
              </a:rPr>
              <a:t>使用学习算法</a:t>
            </a:r>
            <a:r>
              <a:rPr kumimoji="0" lang="zh-CN" altLang="en-US" sz="1800" b="0" i="0" u="none" strike="noStrike" kern="0" cap="none" spc="0" normalizeH="0" baseline="0" noProof="0" dirty="0" smtClean="0">
                <a:ln>
                  <a:noFill/>
                </a:ln>
                <a:solidFill>
                  <a:schemeClr val="bg1"/>
                </a:solidFill>
                <a:effectLst/>
                <a:uLnTx/>
                <a:uFillTx/>
                <a:latin typeface="Verdana" panose="020B0604030504040204" pitchFamily="34" charset="0"/>
                <a:ea typeface="幼圆" pitchFamily="49" charset="-122"/>
                <a:cs typeface="Verdana" panose="020B0604030504040204" pitchFamily="34" charset="0"/>
              </a:rPr>
              <a:t>（</a:t>
            </a:r>
            <a:r>
              <a:rPr kumimoji="0" lang="en-US" altLang="zh-CN" sz="1800" b="0" i="1" u="none" strike="noStrike" kern="0" cap="none" spc="0" normalizeH="0" baseline="0" noProof="0" dirty="0" smtClean="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learning algorithm</a:t>
            </a:r>
            <a:r>
              <a:rPr kumimoji="0" lang="zh-CN" altLang="en-US" sz="1800" b="0" i="0" u="none" strike="noStrike" kern="0" cap="none" spc="0" normalizeH="0" baseline="0" noProof="0" dirty="0" smtClean="0">
                <a:ln>
                  <a:noFill/>
                </a:ln>
                <a:solidFill>
                  <a:schemeClr val="bg1"/>
                </a:solidFill>
                <a:effectLst/>
                <a:uLnTx/>
                <a:uFillTx/>
                <a:latin typeface="Verdana" panose="020B0604030504040204" pitchFamily="34" charset="0"/>
                <a:ea typeface="幼圆" pitchFamily="49" charset="-122"/>
                <a:cs typeface="Verdana" panose="020B0604030504040204" pitchFamily="34" charset="0"/>
              </a:rPr>
              <a:t>）</a:t>
            </a:r>
            <a:endParaRPr kumimoji="0" lang="en-US" altLang="zh-CN" sz="18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39" name="Picture 2" descr="D:\老板的书\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03" y="3098177"/>
            <a:ext cx="4047421" cy="15145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 descr="C:\Users\sylar\Desktop\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5615" y="4861562"/>
            <a:ext cx="4019129" cy="34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0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750"/>
                                        <p:tgtEl>
                                          <p:spTgt spid="24"/>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000"/>
                                        <p:tgtEl>
                                          <p:spTgt spid="38"/>
                                        </p:tgtEl>
                                      </p:cBhvr>
                                    </p:animEffect>
                                  </p:childTnLst>
                                </p:cTn>
                              </p:par>
                            </p:childTnLst>
                          </p:cTn>
                        </p:par>
                        <p:par>
                          <p:cTn id="12" fill="hold">
                            <p:stCondLst>
                              <p:cond delay="1750"/>
                            </p:stCondLst>
                            <p:childTnLst>
                              <p:par>
                                <p:cTn id="13" presetID="22" presetClass="entr" presetSubtype="4"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2750"/>
                            </p:stCondLst>
                            <p:childTnLst>
                              <p:par>
                                <p:cTn id="17" presetID="22" presetClass="entr" presetSubtype="1"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750"/>
                            </p:stCondLst>
                            <p:childTnLst>
                              <p:par>
                                <p:cTn id="21" presetID="22" presetClass="entr" presetSubtype="8" fill="hold" grpId="0" nodeType="afterEffect">
                                  <p:stCondLst>
                                    <p:cond delay="5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28625" y="4027268"/>
            <a:ext cx="8353424" cy="3386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t>助教</a:t>
            </a:r>
            <a:endParaRPr lang="en-US" altLang="zh-CN" dirty="0"/>
          </a:p>
        </p:txBody>
      </p:sp>
      <p:sp>
        <p:nvSpPr>
          <p:cNvPr id="9" name="矩形 8"/>
          <p:cNvSpPr/>
          <p:nvPr/>
        </p:nvSpPr>
        <p:spPr>
          <a:xfrm>
            <a:off x="443418" y="1346201"/>
            <a:ext cx="8338632" cy="217689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课程讲师与助教</a:t>
            </a:r>
            <a:endParaRPr lang="zh-CN" altLang="en-US" dirty="0"/>
          </a:p>
        </p:txBody>
      </p:sp>
      <p:sp>
        <p:nvSpPr>
          <p:cNvPr id="3" name="内容占位符 2"/>
          <p:cNvSpPr>
            <a:spLocks noGrp="1"/>
          </p:cNvSpPr>
          <p:nvPr>
            <p:ph idx="1"/>
          </p:nvPr>
        </p:nvSpPr>
        <p:spPr>
          <a:xfrm>
            <a:off x="428625" y="1482106"/>
            <a:ext cx="7886700" cy="4932533"/>
          </a:xfrm>
        </p:spPr>
        <p:txBody>
          <a:bodyPr/>
          <a:lstStyle/>
          <a:p>
            <a:r>
              <a:rPr lang="zh-CN" altLang="en-US" dirty="0" smtClean="0"/>
              <a:t>主讲人：    连德富 特任教授 </a:t>
            </a:r>
            <a:r>
              <a:rPr lang="en-US" altLang="zh-CN" dirty="0" smtClean="0"/>
              <a:t>| </a:t>
            </a:r>
            <a:r>
              <a:rPr lang="zh-CN" altLang="en-US" dirty="0" smtClean="0"/>
              <a:t>博士生导师</a:t>
            </a:r>
            <a:endParaRPr lang="en-US" altLang="zh-CN" dirty="0"/>
          </a:p>
          <a:p>
            <a:pPr marL="0" indent="0">
              <a:buNone/>
            </a:pPr>
            <a:r>
              <a:rPr lang="en-US" altLang="zh-CN" dirty="0"/>
              <a:t> </a:t>
            </a:r>
            <a:r>
              <a:rPr lang="en-US" altLang="zh-CN" dirty="0" smtClean="0"/>
              <a:t>                     @</a:t>
            </a:r>
            <a:r>
              <a:rPr lang="zh-CN" altLang="en-US" dirty="0" smtClean="0"/>
              <a:t>大数据学院 </a:t>
            </a:r>
            <a:r>
              <a:rPr lang="en-US" altLang="zh-CN" dirty="0" smtClean="0"/>
              <a:t>| </a:t>
            </a:r>
            <a:r>
              <a:rPr lang="zh-CN" altLang="en-US" dirty="0" smtClean="0"/>
              <a:t>大数据分析与应用安徽省重点实验室</a:t>
            </a:r>
            <a:endParaRPr lang="en-US" altLang="zh-CN" dirty="0" smtClean="0"/>
          </a:p>
          <a:p>
            <a:r>
              <a:rPr lang="zh-CN" altLang="en-US" dirty="0"/>
              <a:t>办公室</a:t>
            </a:r>
            <a:r>
              <a:rPr lang="zh-CN" altLang="en-US" dirty="0" smtClean="0"/>
              <a:t>：    西区科技楼 东楼</a:t>
            </a:r>
            <a:r>
              <a:rPr lang="en-US" altLang="zh-CN" dirty="0" smtClean="0"/>
              <a:t>715</a:t>
            </a:r>
            <a:r>
              <a:rPr lang="zh-CN" altLang="en-US" dirty="0" smtClean="0"/>
              <a:t>室</a:t>
            </a:r>
            <a:endParaRPr lang="en-US" altLang="zh-CN" dirty="0" smtClean="0"/>
          </a:p>
          <a:p>
            <a:r>
              <a:rPr lang="zh-CN" altLang="en-US" dirty="0" smtClean="0"/>
              <a:t>邮箱：        </a:t>
            </a:r>
            <a:r>
              <a:rPr lang="en-US" altLang="zh-CN" dirty="0" smtClean="0"/>
              <a:t>liandefu@ustc.edu.cn</a:t>
            </a:r>
          </a:p>
          <a:p>
            <a:r>
              <a:rPr lang="zh-CN" altLang="en-US" dirty="0" smtClean="0"/>
              <a:t>研究方向：数据挖掘、机器学习、深度学习</a:t>
            </a:r>
            <a:endParaRPr lang="en-US" altLang="zh-CN" dirty="0" smtClean="0"/>
          </a:p>
          <a:p>
            <a:endParaRPr lang="en-US" altLang="zh-CN" dirty="0" smtClean="0"/>
          </a:p>
          <a:p>
            <a:pPr marL="0" indent="0">
              <a:buNone/>
            </a:pPr>
            <a:endParaRPr lang="en-US" altLang="zh-CN" sz="1800" dirty="0"/>
          </a:p>
          <a:p>
            <a:endParaRPr lang="en-US" altLang="zh-CN" dirty="0" smtClean="0"/>
          </a:p>
          <a:p>
            <a:endParaRPr lang="en-US" altLang="zh-CN" dirty="0" smtClean="0"/>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E7BEA52D-A2BD-41A0-B658-41D41065104C}"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a:t>
            </a:fld>
            <a:endParaRPr lang="zh-CN" altLang="en-US"/>
          </a:p>
        </p:txBody>
      </p:sp>
      <p:graphicFrame>
        <p:nvGraphicFramePr>
          <p:cNvPr id="7" name="图示 6"/>
          <p:cNvGraphicFramePr/>
          <p:nvPr>
            <p:extLst>
              <p:ext uri="{D42A27DB-BD31-4B8C-83A1-F6EECF244321}">
                <p14:modId xmlns:p14="http://schemas.microsoft.com/office/powerpoint/2010/main" val="3534046823"/>
              </p:ext>
            </p:extLst>
          </p:nvPr>
        </p:nvGraphicFramePr>
        <p:xfrm>
          <a:off x="443418" y="4319286"/>
          <a:ext cx="8338631" cy="1745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608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机器学习的基本概念</a:t>
            </a:r>
            <a:r>
              <a:rPr lang="en-US" altLang="zh-CN" dirty="0" smtClean="0"/>
              <a:t>—</a:t>
            </a:r>
            <a:r>
              <a:rPr lang="zh-CN" altLang="en-US" dirty="0" smtClean="0"/>
              <a:t>数据（经验</a:t>
            </a:r>
            <a:r>
              <a:rPr lang="en-US" altLang="zh-CN" dirty="0" smtClean="0"/>
              <a:t>E</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949E3224-BFC6-4E60-966B-5882C941413B}"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20</a:t>
            </a:fld>
            <a:endParaRPr lang="zh-CN" altLang="en-US"/>
          </a:p>
        </p:txBody>
      </p:sp>
      <p:grpSp>
        <p:nvGrpSpPr>
          <p:cNvPr id="7" name="组合 6"/>
          <p:cNvGrpSpPr/>
          <p:nvPr/>
        </p:nvGrpSpPr>
        <p:grpSpPr>
          <a:xfrm>
            <a:off x="2080192" y="2683456"/>
            <a:ext cx="5172817" cy="2383166"/>
            <a:chOff x="2303748" y="2498116"/>
            <a:chExt cx="4513921" cy="1861768"/>
          </a:xfrm>
        </p:grpSpPr>
        <p:pic>
          <p:nvPicPr>
            <p:cNvPr id="8"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sylar\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直接箭头连接符 9"/>
          <p:cNvCxnSpPr/>
          <p:nvPr/>
        </p:nvCxnSpPr>
        <p:spPr bwMode="auto">
          <a:xfrm flipH="1" flipV="1">
            <a:off x="2108937" y="3804888"/>
            <a:ext cx="350160" cy="2"/>
          </a:xfrm>
          <a:prstGeom prst="straightConnector1">
            <a:avLst/>
          </a:prstGeom>
          <a:noFill/>
          <a:ln w="28575" cap="flat" cmpd="sng" algn="ctr">
            <a:solidFill>
              <a:srgbClr val="FF0000"/>
            </a:solidFill>
            <a:prstDash val="solid"/>
            <a:headEnd type="none" w="med" len="med"/>
            <a:tailEnd type="arrow"/>
          </a:ln>
          <a:effectLst/>
        </p:spPr>
      </p:cxnSp>
      <p:sp>
        <p:nvSpPr>
          <p:cNvPr id="11" name="TextBox 18"/>
          <p:cNvSpPr txBox="1"/>
          <p:nvPr/>
        </p:nvSpPr>
        <p:spPr>
          <a:xfrm>
            <a:off x="1417198" y="3651998"/>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rPr>
              <a:t>训练集</a:t>
            </a:r>
          </a:p>
        </p:txBody>
      </p:sp>
      <p:cxnSp>
        <p:nvCxnSpPr>
          <p:cNvPr id="12" name="直接箭头连接符 11"/>
          <p:cNvCxnSpPr/>
          <p:nvPr/>
        </p:nvCxnSpPr>
        <p:spPr bwMode="auto">
          <a:xfrm flipH="1" flipV="1">
            <a:off x="2108937" y="4817896"/>
            <a:ext cx="350160" cy="2"/>
          </a:xfrm>
          <a:prstGeom prst="straightConnector1">
            <a:avLst/>
          </a:prstGeom>
          <a:noFill/>
          <a:ln w="28575" cap="flat" cmpd="sng" algn="ctr">
            <a:solidFill>
              <a:srgbClr val="FF0000"/>
            </a:solidFill>
            <a:prstDash val="solid"/>
            <a:headEnd type="none" w="med" len="med"/>
            <a:tailEnd type="arrow"/>
          </a:ln>
          <a:effectLst/>
        </p:spPr>
      </p:cxnSp>
      <p:sp>
        <p:nvSpPr>
          <p:cNvPr id="13" name="TextBox 18"/>
          <p:cNvSpPr txBox="1"/>
          <p:nvPr/>
        </p:nvSpPr>
        <p:spPr>
          <a:xfrm>
            <a:off x="1417198" y="4665006"/>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rPr>
              <a:t>测试集</a:t>
            </a:r>
          </a:p>
        </p:txBody>
      </p:sp>
      <p:cxnSp>
        <p:nvCxnSpPr>
          <p:cNvPr id="14" name="直接箭头连接符 13"/>
          <p:cNvCxnSpPr/>
          <p:nvPr/>
        </p:nvCxnSpPr>
        <p:spPr bwMode="auto">
          <a:xfrm flipV="1">
            <a:off x="3781391" y="2500033"/>
            <a:ext cx="0" cy="210015"/>
          </a:xfrm>
          <a:prstGeom prst="straightConnector1">
            <a:avLst/>
          </a:prstGeom>
          <a:noFill/>
          <a:ln w="28575" cap="flat" cmpd="sng" algn="ctr">
            <a:solidFill>
              <a:srgbClr val="FF0000"/>
            </a:solidFill>
            <a:prstDash val="solid"/>
            <a:headEnd type="none" w="med" len="med"/>
            <a:tailEnd type="arrow"/>
          </a:ln>
          <a:effectLst/>
        </p:spPr>
      </p:cxnSp>
      <p:sp>
        <p:nvSpPr>
          <p:cNvPr id="15" name="TextBox 18"/>
          <p:cNvSpPr txBox="1"/>
          <p:nvPr/>
        </p:nvSpPr>
        <p:spPr>
          <a:xfrm>
            <a:off x="3455472" y="2138771"/>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rPr>
              <a:t>特征</a:t>
            </a:r>
          </a:p>
        </p:txBody>
      </p:sp>
      <p:cxnSp>
        <p:nvCxnSpPr>
          <p:cNvPr id="16" name="直接箭头连接符 15"/>
          <p:cNvCxnSpPr/>
          <p:nvPr/>
        </p:nvCxnSpPr>
        <p:spPr bwMode="auto">
          <a:xfrm flipV="1">
            <a:off x="6650085" y="2491069"/>
            <a:ext cx="0" cy="210015"/>
          </a:xfrm>
          <a:prstGeom prst="straightConnector1">
            <a:avLst/>
          </a:prstGeom>
          <a:noFill/>
          <a:ln w="28575" cap="flat" cmpd="sng" algn="ctr">
            <a:solidFill>
              <a:srgbClr val="FF0000"/>
            </a:solidFill>
            <a:prstDash val="solid"/>
            <a:headEnd type="none" w="med" len="med"/>
            <a:tailEnd type="arrow"/>
          </a:ln>
          <a:effectLst/>
        </p:spPr>
      </p:cxnSp>
      <p:sp>
        <p:nvSpPr>
          <p:cNvPr id="17" name="TextBox 18"/>
          <p:cNvSpPr txBox="1"/>
          <p:nvPr/>
        </p:nvSpPr>
        <p:spPr>
          <a:xfrm>
            <a:off x="6324166" y="2129807"/>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600" kern="0" dirty="0">
                <a:solidFill>
                  <a:srgbClr val="FF0000"/>
                </a:solidFill>
                <a:latin typeface="Verdana" pitchFamily="34" charset="0"/>
                <a:cs typeface="Verdana" pitchFamily="34" charset="0"/>
              </a:rPr>
              <a:t>标记</a:t>
            </a:r>
            <a:endPar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endParaRPr>
          </a:p>
        </p:txBody>
      </p:sp>
      <p:cxnSp>
        <p:nvCxnSpPr>
          <p:cNvPr id="18" name="直接箭头连接符 17"/>
          <p:cNvCxnSpPr/>
          <p:nvPr/>
        </p:nvCxnSpPr>
        <p:spPr bwMode="auto">
          <a:xfrm flipV="1">
            <a:off x="6816964" y="3290943"/>
            <a:ext cx="350160" cy="2"/>
          </a:xfrm>
          <a:prstGeom prst="straightConnector1">
            <a:avLst/>
          </a:prstGeom>
          <a:noFill/>
          <a:ln w="28575" cap="flat" cmpd="sng" algn="ctr">
            <a:solidFill>
              <a:srgbClr val="FF0000"/>
            </a:solidFill>
            <a:prstDash val="solid"/>
            <a:headEnd type="none" w="med" len="med"/>
            <a:tailEnd type="arrow"/>
          </a:ln>
          <a:effectLst/>
        </p:spPr>
      </p:cxnSp>
      <p:sp>
        <p:nvSpPr>
          <p:cNvPr id="19" name="TextBox 18"/>
          <p:cNvSpPr txBox="1"/>
          <p:nvPr/>
        </p:nvSpPr>
        <p:spPr>
          <a:xfrm>
            <a:off x="7167124" y="3121666"/>
            <a:ext cx="1142358"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rPr>
              <a:t>训练样本</a:t>
            </a:r>
          </a:p>
        </p:txBody>
      </p:sp>
    </p:spTree>
    <p:extLst>
      <p:ext uri="{BB962C8B-B14F-4D97-AF65-F5344CB8AC3E}">
        <p14:creationId xmlns:p14="http://schemas.microsoft.com/office/powerpoint/2010/main" val="20784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a:t>
            </a:r>
            <a:r>
              <a:rPr lang="zh-CN" altLang="en-US" dirty="0" smtClean="0"/>
              <a:t>概念</a:t>
            </a:r>
            <a:r>
              <a:rPr lang="en-US" altLang="zh-CN" dirty="0" smtClean="0"/>
              <a:t>—</a:t>
            </a:r>
            <a:r>
              <a:rPr lang="zh-CN" altLang="en-US" dirty="0" smtClean="0"/>
              <a:t>任务</a:t>
            </a:r>
            <a:r>
              <a:rPr lang="en-US" altLang="zh-CN" dirty="0" smtClean="0"/>
              <a:t>T</a:t>
            </a:r>
            <a:endParaRPr lang="zh-CN" altLang="en-US" dirty="0"/>
          </a:p>
        </p:txBody>
      </p:sp>
      <p:sp>
        <p:nvSpPr>
          <p:cNvPr id="3" name="内容占位符 2"/>
          <p:cNvSpPr>
            <a:spLocks noGrp="1"/>
          </p:cNvSpPr>
          <p:nvPr>
            <p:ph idx="1"/>
          </p:nvPr>
        </p:nvSpPr>
        <p:spPr>
          <a:xfrm>
            <a:off x="1284300" y="4838700"/>
            <a:ext cx="6522179" cy="1575939"/>
          </a:xfrm>
        </p:spPr>
        <p:txBody>
          <a:bodyPr/>
          <a:lstStyle/>
          <a:p>
            <a:r>
              <a:rPr lang="zh-CN" altLang="en-US" dirty="0" smtClean="0"/>
              <a:t>按照</a:t>
            </a:r>
            <a:r>
              <a:rPr lang="zh-CN" altLang="en-US" b="1" dirty="0" smtClean="0"/>
              <a:t>标记</a:t>
            </a:r>
            <a:r>
              <a:rPr lang="zh-CN" altLang="en-US" dirty="0" smtClean="0"/>
              <a:t>区分</a:t>
            </a:r>
            <a:endParaRPr lang="en-US" altLang="zh-CN" dirty="0" smtClean="0"/>
          </a:p>
          <a:p>
            <a:pPr lvl="1"/>
            <a:r>
              <a:rPr lang="zh-CN" altLang="en-US" dirty="0" smtClean="0"/>
              <a:t>分类：</a:t>
            </a:r>
            <a:r>
              <a:rPr lang="zh-CN" altLang="en-US" b="1" dirty="0"/>
              <a:t>标记</a:t>
            </a:r>
            <a:r>
              <a:rPr lang="zh-CN" altLang="en-US" dirty="0" smtClean="0"/>
              <a:t>为离散值（二分类、多分类）</a:t>
            </a:r>
            <a:endParaRPr lang="en-US" altLang="zh-CN" dirty="0" smtClean="0"/>
          </a:p>
          <a:p>
            <a:pPr lvl="1"/>
            <a:r>
              <a:rPr lang="zh-CN" altLang="en-US" dirty="0" smtClean="0"/>
              <a:t>回归：</a:t>
            </a:r>
            <a:r>
              <a:rPr lang="zh-CN" altLang="en-US" b="1" dirty="0" smtClean="0"/>
              <a:t>标记</a:t>
            </a:r>
            <a:r>
              <a:rPr lang="zh-CN" altLang="en-US" dirty="0" smtClean="0"/>
              <a:t>为连续值（瓜的成熟度）</a:t>
            </a:r>
            <a:endParaRPr lang="en-US" altLang="zh-CN" dirty="0" smtClean="0"/>
          </a:p>
          <a:p>
            <a:pPr lvl="1"/>
            <a:r>
              <a:rPr lang="zh-CN" altLang="en-US" dirty="0" smtClean="0"/>
              <a:t>聚类：没有</a:t>
            </a:r>
            <a:r>
              <a:rPr lang="zh-CN" altLang="en-US" b="1" dirty="0" smtClean="0"/>
              <a:t>标记</a:t>
            </a:r>
            <a:endParaRPr lang="en-US" altLang="zh-CN" b="1" dirty="0" smtClean="0"/>
          </a:p>
          <a:p>
            <a:endParaRPr lang="en-US" altLang="zh-CN" dirty="0" smtClean="0"/>
          </a:p>
        </p:txBody>
      </p:sp>
      <p:sp>
        <p:nvSpPr>
          <p:cNvPr id="4" name="日期占位符 3"/>
          <p:cNvSpPr>
            <a:spLocks noGrp="1"/>
          </p:cNvSpPr>
          <p:nvPr>
            <p:ph type="dt" sz="half" idx="10"/>
          </p:nvPr>
        </p:nvSpPr>
        <p:spPr/>
        <p:txBody>
          <a:bodyPr/>
          <a:lstStyle/>
          <a:p>
            <a:fld id="{790E13FC-9D96-4F1B-9F17-43A65F2A1219}"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21</a:t>
            </a:fld>
            <a:endParaRPr lang="zh-CN" altLang="en-US"/>
          </a:p>
        </p:txBody>
      </p:sp>
      <p:pic>
        <p:nvPicPr>
          <p:cNvPr id="7"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301" y="1905001"/>
            <a:ext cx="6522179" cy="244058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箭头连接符 8"/>
          <p:cNvCxnSpPr/>
          <p:nvPr/>
        </p:nvCxnSpPr>
        <p:spPr bwMode="auto">
          <a:xfrm flipV="1">
            <a:off x="7078710" y="4345589"/>
            <a:ext cx="0" cy="210015"/>
          </a:xfrm>
          <a:prstGeom prst="straightConnector1">
            <a:avLst/>
          </a:prstGeom>
          <a:noFill/>
          <a:ln w="28575" cap="flat" cmpd="sng" algn="ctr">
            <a:solidFill>
              <a:srgbClr val="FF0000"/>
            </a:solidFill>
            <a:prstDash val="solid"/>
            <a:headEnd type="none" w="med" len="med"/>
            <a:tailEnd type="arrow"/>
          </a:ln>
          <a:effectLst/>
        </p:spPr>
      </p:cxnSp>
      <p:sp>
        <p:nvSpPr>
          <p:cNvPr id="10" name="TextBox 18"/>
          <p:cNvSpPr txBox="1"/>
          <p:nvPr/>
        </p:nvSpPr>
        <p:spPr>
          <a:xfrm>
            <a:off x="6754192" y="4567932"/>
            <a:ext cx="64903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600" kern="0" dirty="0" smtClean="0">
                <a:solidFill>
                  <a:srgbClr val="FF0000"/>
                </a:solidFill>
                <a:latin typeface="Verdana" pitchFamily="34" charset="0"/>
                <a:cs typeface="Verdana" pitchFamily="34" charset="0"/>
              </a:rPr>
              <a:t>标记</a:t>
            </a:r>
            <a:endPar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endParaRPr>
          </a:p>
        </p:txBody>
      </p:sp>
    </p:spTree>
    <p:extLst>
      <p:ext uri="{BB962C8B-B14F-4D97-AF65-F5344CB8AC3E}">
        <p14:creationId xmlns:p14="http://schemas.microsoft.com/office/powerpoint/2010/main" val="952427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00125" y="2085975"/>
            <a:ext cx="5124450" cy="1028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任务</a:t>
            </a:r>
            <a:r>
              <a:rPr lang="en-US" altLang="zh-CN" dirty="0"/>
              <a:t>T</a:t>
            </a:r>
            <a:endParaRPr lang="zh-CN" altLang="en-US" dirty="0"/>
          </a:p>
        </p:txBody>
      </p:sp>
      <p:sp>
        <p:nvSpPr>
          <p:cNvPr id="8" name="矩形 7"/>
          <p:cNvSpPr/>
          <p:nvPr/>
        </p:nvSpPr>
        <p:spPr>
          <a:xfrm>
            <a:off x="1000125" y="3204194"/>
            <a:ext cx="5124450" cy="6343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p:txBody>
          <a:bodyPr/>
          <a:lstStyle/>
          <a:p>
            <a:r>
              <a:rPr lang="zh-CN" altLang="en-US" dirty="0"/>
              <a:t>按照标记区分</a:t>
            </a:r>
            <a:endParaRPr lang="en-US" altLang="zh-CN" dirty="0"/>
          </a:p>
          <a:p>
            <a:pPr lvl="1"/>
            <a:endParaRPr lang="en-US" altLang="zh-CN" dirty="0" smtClean="0"/>
          </a:p>
          <a:p>
            <a:pPr lvl="1"/>
            <a:r>
              <a:rPr lang="zh-CN" altLang="en-US" dirty="0" smtClean="0">
                <a:solidFill>
                  <a:schemeClr val="bg1"/>
                </a:solidFill>
              </a:rPr>
              <a:t>分类：标记为</a:t>
            </a:r>
            <a:r>
              <a:rPr lang="zh-CN" altLang="en-US" dirty="0">
                <a:solidFill>
                  <a:schemeClr val="bg1"/>
                </a:solidFill>
              </a:rPr>
              <a:t>离散值（二分类、多分类）</a:t>
            </a:r>
            <a:endParaRPr lang="en-US" altLang="zh-CN" dirty="0">
              <a:solidFill>
                <a:schemeClr val="bg1"/>
              </a:solidFill>
            </a:endParaRPr>
          </a:p>
          <a:p>
            <a:pPr lvl="1"/>
            <a:endParaRPr lang="en-US" altLang="zh-CN" dirty="0" smtClean="0">
              <a:solidFill>
                <a:schemeClr val="bg1"/>
              </a:solidFill>
            </a:endParaRPr>
          </a:p>
          <a:p>
            <a:pPr lvl="1"/>
            <a:r>
              <a:rPr lang="zh-CN" altLang="en-US" dirty="0" smtClean="0">
                <a:solidFill>
                  <a:schemeClr val="bg1"/>
                </a:solidFill>
              </a:rPr>
              <a:t>回归：标记为</a:t>
            </a:r>
            <a:r>
              <a:rPr lang="zh-CN" altLang="en-US" dirty="0">
                <a:solidFill>
                  <a:schemeClr val="bg1"/>
                </a:solidFill>
              </a:rPr>
              <a:t>连续值（瓜的成熟度）</a:t>
            </a:r>
            <a:endParaRPr lang="en-US" altLang="zh-CN" dirty="0">
              <a:solidFill>
                <a:schemeClr val="bg1"/>
              </a:solidFill>
            </a:endParaRPr>
          </a:p>
          <a:p>
            <a:pPr lvl="1"/>
            <a:endParaRPr lang="en-US" altLang="zh-CN" dirty="0" smtClean="0">
              <a:solidFill>
                <a:schemeClr val="bg1"/>
              </a:solidFill>
            </a:endParaRPr>
          </a:p>
          <a:p>
            <a:pPr lvl="1"/>
            <a:r>
              <a:rPr lang="zh-CN" altLang="en-US" dirty="0" smtClean="0">
                <a:solidFill>
                  <a:schemeClr val="bg1"/>
                </a:solidFill>
              </a:rPr>
              <a:t>聚类</a:t>
            </a:r>
            <a:r>
              <a:rPr lang="zh-CN" altLang="en-US" dirty="0">
                <a:solidFill>
                  <a:schemeClr val="bg1"/>
                </a:solidFill>
              </a:rPr>
              <a:t>：</a:t>
            </a:r>
            <a:r>
              <a:rPr lang="zh-CN" altLang="en-US" dirty="0" smtClean="0">
                <a:solidFill>
                  <a:schemeClr val="bg1"/>
                </a:solidFill>
              </a:rPr>
              <a:t>没有标记</a:t>
            </a:r>
            <a:endParaRPr lang="zh-CN" altLang="en-US" dirty="0"/>
          </a:p>
        </p:txBody>
      </p:sp>
      <p:sp>
        <p:nvSpPr>
          <p:cNvPr id="4" name="日期占位符 3"/>
          <p:cNvSpPr>
            <a:spLocks noGrp="1"/>
          </p:cNvSpPr>
          <p:nvPr>
            <p:ph type="dt" sz="half" idx="10"/>
          </p:nvPr>
        </p:nvSpPr>
        <p:spPr/>
        <p:txBody>
          <a:bodyPr/>
          <a:lstStyle/>
          <a:p>
            <a:fld id="{0531BB26-6CDA-4C39-823A-A93481874864}"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22</a:t>
            </a:fld>
            <a:endParaRPr lang="zh-CN" altLang="en-US"/>
          </a:p>
        </p:txBody>
      </p:sp>
      <p:sp>
        <p:nvSpPr>
          <p:cNvPr id="9" name="文本框 8"/>
          <p:cNvSpPr txBox="1"/>
          <p:nvPr/>
        </p:nvSpPr>
        <p:spPr>
          <a:xfrm>
            <a:off x="6496050" y="2210484"/>
            <a:ext cx="2124075" cy="646331"/>
          </a:xfrm>
          <a:prstGeom prst="rect">
            <a:avLst/>
          </a:prstGeom>
          <a:noFill/>
        </p:spPr>
        <p:txBody>
          <a:bodyPr wrap="square" rtlCol="0">
            <a:spAutoFit/>
          </a:bodyPr>
          <a:lstStyle/>
          <a:p>
            <a:r>
              <a:rPr lang="zh-CN" altLang="en-US" dirty="0" smtClean="0">
                <a:solidFill>
                  <a:schemeClr val="accent5"/>
                </a:solidFill>
              </a:rPr>
              <a:t>监督学习</a:t>
            </a:r>
            <a:endParaRPr lang="en-US" altLang="zh-CN" dirty="0" smtClean="0">
              <a:solidFill>
                <a:schemeClr val="accent5"/>
              </a:solidFill>
            </a:endParaRPr>
          </a:p>
          <a:p>
            <a:r>
              <a:rPr lang="en-US" altLang="zh-CN" dirty="0" smtClean="0">
                <a:solidFill>
                  <a:schemeClr val="accent5"/>
                </a:solidFill>
              </a:rPr>
              <a:t>Supervised Learning</a:t>
            </a:r>
            <a:endParaRPr lang="zh-CN" altLang="en-US" dirty="0">
              <a:solidFill>
                <a:schemeClr val="accent5"/>
              </a:solidFill>
            </a:endParaRPr>
          </a:p>
        </p:txBody>
      </p:sp>
      <p:sp>
        <p:nvSpPr>
          <p:cNvPr id="11" name="右大括号 10"/>
          <p:cNvSpPr/>
          <p:nvPr/>
        </p:nvSpPr>
        <p:spPr>
          <a:xfrm>
            <a:off x="6191250" y="2103470"/>
            <a:ext cx="200025" cy="993710"/>
          </a:xfrm>
          <a:prstGeom prst="rightBrace">
            <a:avLst>
              <a:gd name="adj1" fmla="val 12419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右大括号 11"/>
          <p:cNvSpPr/>
          <p:nvPr/>
        </p:nvSpPr>
        <p:spPr>
          <a:xfrm>
            <a:off x="6191250" y="3211479"/>
            <a:ext cx="200025" cy="616886"/>
          </a:xfrm>
          <a:prstGeom prst="rightBrace">
            <a:avLst>
              <a:gd name="adj1" fmla="val 12419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6496050" y="3211479"/>
            <a:ext cx="2390775" cy="646331"/>
          </a:xfrm>
          <a:prstGeom prst="rect">
            <a:avLst/>
          </a:prstGeom>
          <a:noFill/>
        </p:spPr>
        <p:txBody>
          <a:bodyPr wrap="square" rtlCol="0">
            <a:spAutoFit/>
          </a:bodyPr>
          <a:lstStyle/>
          <a:p>
            <a:r>
              <a:rPr lang="zh-CN" altLang="en-US" dirty="0" smtClean="0">
                <a:solidFill>
                  <a:schemeClr val="accent6"/>
                </a:solidFill>
              </a:rPr>
              <a:t>无监督学习</a:t>
            </a:r>
            <a:endParaRPr lang="en-US" altLang="zh-CN" dirty="0" smtClean="0">
              <a:solidFill>
                <a:schemeClr val="accent6"/>
              </a:solidFill>
            </a:endParaRPr>
          </a:p>
          <a:p>
            <a:r>
              <a:rPr lang="en-US" altLang="zh-CN" dirty="0" smtClean="0">
                <a:solidFill>
                  <a:schemeClr val="accent6"/>
                </a:solidFill>
              </a:rPr>
              <a:t>Unsupervised Learning</a:t>
            </a:r>
            <a:endParaRPr lang="zh-CN" altLang="en-US" dirty="0">
              <a:solidFill>
                <a:schemeClr val="accent6"/>
              </a:solidFill>
            </a:endParaRPr>
          </a:p>
        </p:txBody>
      </p:sp>
      <p:sp>
        <p:nvSpPr>
          <p:cNvPr id="14" name="文本框 13"/>
          <p:cNvSpPr txBox="1"/>
          <p:nvPr/>
        </p:nvSpPr>
        <p:spPr>
          <a:xfrm>
            <a:off x="3262312" y="4983129"/>
            <a:ext cx="2390775" cy="646331"/>
          </a:xfrm>
          <a:prstGeom prst="rect">
            <a:avLst/>
          </a:prstGeom>
          <a:noFill/>
        </p:spPr>
        <p:txBody>
          <a:bodyPr wrap="square" rtlCol="0">
            <a:spAutoFit/>
          </a:bodyPr>
          <a:lstStyle/>
          <a:p>
            <a:r>
              <a:rPr lang="zh-CN" altLang="en-US" dirty="0" smtClean="0">
                <a:solidFill>
                  <a:schemeClr val="accent6"/>
                </a:solidFill>
              </a:rPr>
              <a:t>无监督学习</a:t>
            </a:r>
            <a:endParaRPr lang="en-US" altLang="zh-CN" dirty="0" smtClean="0">
              <a:solidFill>
                <a:schemeClr val="accent6"/>
              </a:solidFill>
            </a:endParaRPr>
          </a:p>
          <a:p>
            <a:r>
              <a:rPr lang="en-US" altLang="zh-CN" dirty="0" smtClean="0">
                <a:solidFill>
                  <a:schemeClr val="accent6"/>
                </a:solidFill>
              </a:rPr>
              <a:t>Unsupervised Learning</a:t>
            </a:r>
            <a:endParaRPr lang="zh-CN" altLang="en-US" dirty="0">
              <a:solidFill>
                <a:schemeClr val="accent6"/>
              </a:solidFill>
            </a:endParaRPr>
          </a:p>
        </p:txBody>
      </p:sp>
      <p:sp>
        <p:nvSpPr>
          <p:cNvPr id="15" name="文本框 14"/>
          <p:cNvSpPr txBox="1"/>
          <p:nvPr/>
        </p:nvSpPr>
        <p:spPr>
          <a:xfrm>
            <a:off x="628650" y="4983129"/>
            <a:ext cx="2124075" cy="646331"/>
          </a:xfrm>
          <a:prstGeom prst="rect">
            <a:avLst/>
          </a:prstGeom>
          <a:noFill/>
        </p:spPr>
        <p:txBody>
          <a:bodyPr wrap="square" rtlCol="0">
            <a:spAutoFit/>
          </a:bodyPr>
          <a:lstStyle/>
          <a:p>
            <a:r>
              <a:rPr lang="zh-CN" altLang="en-US" dirty="0" smtClean="0">
                <a:solidFill>
                  <a:schemeClr val="accent5"/>
                </a:solidFill>
              </a:rPr>
              <a:t>监督学习</a:t>
            </a:r>
            <a:endParaRPr lang="en-US" altLang="zh-CN" dirty="0" smtClean="0">
              <a:solidFill>
                <a:schemeClr val="accent5"/>
              </a:solidFill>
            </a:endParaRPr>
          </a:p>
          <a:p>
            <a:r>
              <a:rPr lang="en-US" altLang="zh-CN" dirty="0" smtClean="0">
                <a:solidFill>
                  <a:schemeClr val="accent5"/>
                </a:solidFill>
              </a:rPr>
              <a:t>Supervised Learning</a:t>
            </a:r>
            <a:endParaRPr lang="zh-CN" altLang="en-US" dirty="0">
              <a:solidFill>
                <a:schemeClr val="accent5"/>
              </a:solidFill>
            </a:endParaRPr>
          </a:p>
        </p:txBody>
      </p:sp>
      <p:sp>
        <p:nvSpPr>
          <p:cNvPr id="16" name="文本框 15"/>
          <p:cNvSpPr txBox="1"/>
          <p:nvPr/>
        </p:nvSpPr>
        <p:spPr>
          <a:xfrm>
            <a:off x="6496050" y="4994172"/>
            <a:ext cx="2604310" cy="646331"/>
          </a:xfrm>
          <a:prstGeom prst="rect">
            <a:avLst/>
          </a:prstGeom>
          <a:noFill/>
        </p:spPr>
        <p:txBody>
          <a:bodyPr wrap="square" rtlCol="0">
            <a:spAutoFit/>
          </a:bodyPr>
          <a:lstStyle/>
          <a:p>
            <a:r>
              <a:rPr lang="zh-CN" altLang="en-US" dirty="0" smtClean="0"/>
              <a:t>半监督学习</a:t>
            </a:r>
            <a:endParaRPr lang="en-US" altLang="zh-CN" dirty="0" smtClean="0"/>
          </a:p>
          <a:p>
            <a:r>
              <a:rPr lang="en-US" altLang="zh-CN" dirty="0" smtClean="0"/>
              <a:t>Semi-supervised Learning</a:t>
            </a:r>
            <a:endParaRPr lang="zh-CN" altLang="en-US" dirty="0"/>
          </a:p>
        </p:txBody>
      </p:sp>
      <p:sp>
        <p:nvSpPr>
          <p:cNvPr id="17" name="文本框 16"/>
          <p:cNvSpPr txBox="1"/>
          <p:nvPr/>
        </p:nvSpPr>
        <p:spPr>
          <a:xfrm>
            <a:off x="5755262" y="5106239"/>
            <a:ext cx="444905" cy="400110"/>
          </a:xfrm>
          <a:prstGeom prst="rect">
            <a:avLst/>
          </a:prstGeom>
          <a:noFill/>
        </p:spPr>
        <p:txBody>
          <a:bodyPr wrap="square" rtlCol="0">
            <a:spAutoFit/>
          </a:bodyPr>
          <a:lstStyle/>
          <a:p>
            <a:r>
              <a:rPr lang="en-US" altLang="zh-CN" sz="2000" b="1" dirty="0" smtClean="0"/>
              <a:t>=</a:t>
            </a:r>
            <a:endParaRPr lang="zh-CN" altLang="en-US" sz="2000" b="1" dirty="0"/>
          </a:p>
        </p:txBody>
      </p:sp>
      <p:sp>
        <p:nvSpPr>
          <p:cNvPr id="18" name="文本框 17"/>
          <p:cNvSpPr txBox="1"/>
          <p:nvPr/>
        </p:nvSpPr>
        <p:spPr>
          <a:xfrm>
            <a:off x="2795588" y="5117283"/>
            <a:ext cx="444905" cy="400110"/>
          </a:xfrm>
          <a:prstGeom prst="rect">
            <a:avLst/>
          </a:prstGeom>
          <a:noFill/>
        </p:spPr>
        <p:txBody>
          <a:bodyPr wrap="square" rtlCol="0">
            <a:spAutoFit/>
          </a:bodyPr>
          <a:lstStyle/>
          <a:p>
            <a:r>
              <a:rPr lang="en-US" altLang="zh-CN" sz="2000" b="1" dirty="0" smtClean="0"/>
              <a:t>+</a:t>
            </a:r>
            <a:endParaRPr lang="zh-CN" altLang="en-US" sz="2000" b="1" dirty="0"/>
          </a:p>
        </p:txBody>
      </p:sp>
    </p:spTree>
    <p:extLst>
      <p:ext uri="{BB962C8B-B14F-4D97-AF65-F5344CB8AC3E}">
        <p14:creationId xmlns:p14="http://schemas.microsoft.com/office/powerpoint/2010/main" val="1461950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smtClean="0"/>
              <a:t>—</a:t>
            </a:r>
            <a:r>
              <a:rPr lang="zh-CN" altLang="en-US" dirty="0" smtClean="0"/>
              <a:t>泛化能力</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机器学习的目标是使得学到的模型能很好的适用于“新样本”</a:t>
                </a:r>
                <a:r>
                  <a:rPr lang="en-US" altLang="zh-CN" dirty="0" smtClean="0"/>
                  <a:t>,</a:t>
                </a:r>
                <a:r>
                  <a:rPr lang="zh-CN" altLang="en-US" dirty="0" smtClean="0"/>
                  <a:t>而</a:t>
                </a:r>
                <a:r>
                  <a:rPr lang="zh-CN" altLang="en-US" dirty="0"/>
                  <a:t>不仅仅是训练集合，我们称模型适用于新样本的能力为泛化</a:t>
                </a:r>
                <a:r>
                  <a:rPr lang="en-US" altLang="zh-CN" dirty="0"/>
                  <a:t>(generalization)</a:t>
                </a:r>
                <a:r>
                  <a:rPr lang="zh-CN" altLang="en-US" dirty="0"/>
                  <a:t>能力</a:t>
                </a:r>
                <a:r>
                  <a:rPr lang="zh-CN" altLang="en-US" dirty="0" smtClean="0"/>
                  <a:t>。</a:t>
                </a:r>
                <a:endParaRPr lang="en-US" altLang="zh-CN" dirty="0" smtClean="0"/>
              </a:p>
              <a:p>
                <a:endParaRPr lang="en-US" altLang="zh-CN" dirty="0"/>
              </a:p>
              <a:p>
                <a:endParaRPr lang="en-US" altLang="zh-CN" dirty="0" smtClean="0"/>
              </a:p>
              <a:p>
                <a:endParaRPr lang="en-US" altLang="zh-CN" dirty="0"/>
              </a:p>
              <a:p>
                <a:r>
                  <a:rPr lang="zh-CN" altLang="en-US" dirty="0"/>
                  <a:t>通常假设样本空间中的样本服从一个未知分布 </a:t>
                </a:r>
                <a14:m>
                  <m:oMath xmlns:m="http://schemas.openxmlformats.org/officeDocument/2006/math">
                    <m:r>
                      <a:rPr lang="en-US" altLang="zh-CN" b="0" i="1" smtClean="0">
                        <a:latin typeface="Cambria Math" panose="02040503050406030204" pitchFamily="18" charset="0"/>
                      </a:rPr>
                      <m:t>𝒟</m:t>
                    </m:r>
                  </m:oMath>
                </a14:m>
                <a:r>
                  <a:rPr lang="zh-CN" altLang="en-US" dirty="0" smtClean="0"/>
                  <a:t> </a:t>
                </a:r>
                <a:r>
                  <a:rPr lang="en-US" altLang="zh-CN" dirty="0" smtClean="0"/>
                  <a:t>, </a:t>
                </a:r>
                <a:r>
                  <a:rPr lang="zh-CN" altLang="en-US" dirty="0" smtClean="0"/>
                  <a:t>样本</a:t>
                </a:r>
                <a:r>
                  <a:rPr lang="zh-CN" altLang="en-US" dirty="0"/>
                  <a:t>从这个分布中独立获得，即“独立同分布”</a:t>
                </a:r>
                <a:r>
                  <a:rPr lang="en-US" altLang="zh-CN" dirty="0"/>
                  <a:t>(</a:t>
                </a:r>
                <a:r>
                  <a:rPr lang="en-US" altLang="zh-CN" dirty="0" err="1"/>
                  <a:t>i.i.d</a:t>
                </a:r>
                <a:r>
                  <a:rPr lang="en-US" altLang="zh-CN" dirty="0"/>
                  <a:t>)</a:t>
                </a:r>
                <a:r>
                  <a:rPr lang="zh-CN" altLang="en-US" dirty="0"/>
                  <a:t>。一般而言训练样本越多越有可能通过学习获得强泛化能力的模型</a:t>
                </a:r>
              </a:p>
              <a:p>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9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C942440-B5FB-4B80-9241-6A36087D334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23</a:t>
            </a:fld>
            <a:endParaRPr lang="zh-CN" altLang="en-US"/>
          </a:p>
        </p:txBody>
      </p:sp>
    </p:spTree>
    <p:extLst>
      <p:ext uri="{BB962C8B-B14F-4D97-AF65-F5344CB8AC3E}">
        <p14:creationId xmlns:p14="http://schemas.microsoft.com/office/powerpoint/2010/main" val="2516394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smtClean="0"/>
              <a:t>—</a:t>
            </a:r>
            <a:r>
              <a:rPr lang="zh-CN" altLang="en-US" dirty="0" smtClean="0"/>
              <a:t>假设空间</a:t>
            </a:r>
            <a:endParaRPr lang="zh-CN" altLang="en-US" dirty="0"/>
          </a:p>
        </p:txBody>
      </p:sp>
      <p:sp>
        <p:nvSpPr>
          <p:cNvPr id="4" name="日期占位符 3"/>
          <p:cNvSpPr>
            <a:spLocks noGrp="1"/>
          </p:cNvSpPr>
          <p:nvPr>
            <p:ph type="dt" sz="half" idx="10"/>
          </p:nvPr>
        </p:nvSpPr>
        <p:spPr/>
        <p:txBody>
          <a:bodyPr/>
          <a:lstStyle/>
          <a:p>
            <a:fld id="{BFAF6834-473B-4904-9112-D0FDFB0DD95B}"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24</a:t>
            </a:fld>
            <a:endParaRPr lang="zh-CN" altLang="en-US"/>
          </a:p>
        </p:txBody>
      </p:sp>
      <p:sp>
        <p:nvSpPr>
          <p:cNvPr id="7" name="Rectangle 3"/>
          <p:cNvSpPr>
            <a:spLocks noChangeArrowheads="1"/>
          </p:cNvSpPr>
          <p:nvPr/>
        </p:nvSpPr>
        <p:spPr bwMode="auto">
          <a:xfrm>
            <a:off x="3822898" y="5048250"/>
            <a:ext cx="5172818" cy="1000067"/>
          </a:xfrm>
          <a:prstGeom prst="rect">
            <a:avLst/>
          </a:prstGeom>
          <a:ln w="38100">
            <a:noFill/>
          </a:ln>
          <a:extLst/>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b="1" dirty="0" smtClean="0">
                <a:solidFill>
                  <a:srgbClr val="FF0000"/>
                </a:solidFill>
                <a:latin typeface="Times New Roman" panose="02020603050405020304" pitchFamily="18" charset="0"/>
                <a:ea typeface="微软雅黑" panose="020B0503020204020204" pitchFamily="34" charset="-122"/>
              </a:rPr>
              <a:t>在</a:t>
            </a:r>
            <a:r>
              <a:rPr lang="zh-CN" altLang="en-US" sz="2200" b="1" dirty="0">
                <a:solidFill>
                  <a:srgbClr val="FF0000"/>
                </a:solidFill>
                <a:latin typeface="Times New Roman" panose="02020603050405020304" pitchFamily="18" charset="0"/>
                <a:ea typeface="微软雅黑" panose="020B0503020204020204" pitchFamily="34" charset="-122"/>
              </a:rPr>
              <a:t>假设</a:t>
            </a:r>
            <a:r>
              <a:rPr lang="zh-CN" altLang="en-US" sz="2200" b="1" dirty="0" smtClean="0">
                <a:solidFill>
                  <a:srgbClr val="FF0000"/>
                </a:solidFill>
                <a:latin typeface="Times New Roman" panose="02020603050405020304" pitchFamily="18" charset="0"/>
                <a:ea typeface="微软雅黑" panose="020B0503020204020204" pitchFamily="34" charset="-122"/>
              </a:rPr>
              <a:t>空间中搜索不违背训练集的假设</a:t>
            </a:r>
            <a:endParaRPr lang="en-US" altLang="zh-CN" sz="2200" b="1" dirty="0" smtClean="0">
              <a:solidFill>
                <a:srgbClr val="FF0000"/>
              </a:solidFill>
              <a:latin typeface="Times New Roman" panose="02020603050405020304" pitchFamily="18" charset="0"/>
              <a:ea typeface="微软雅黑" panose="020B0503020204020204" pitchFamily="34" charset="-122"/>
            </a:endParaRPr>
          </a:p>
          <a:p>
            <a:pPr marL="0" indent="0">
              <a:lnSpc>
                <a:spcPts val="3200"/>
              </a:lnSpc>
              <a:buNone/>
            </a:pPr>
            <a:r>
              <a:rPr lang="zh-CN" altLang="en-US" sz="2200" b="1" dirty="0" smtClean="0">
                <a:solidFill>
                  <a:srgbClr val="FF0000"/>
                </a:solidFill>
                <a:latin typeface="Times New Roman" panose="02020603050405020304" pitchFamily="18" charset="0"/>
                <a:ea typeface="微软雅黑" panose="020B0503020204020204" pitchFamily="34" charset="-122"/>
              </a:rPr>
              <a:t>假设空间大小：</a:t>
            </a:r>
            <a:r>
              <a:rPr lang="en-US" altLang="zh-CN" sz="2200" b="1" dirty="0" smtClean="0">
                <a:solidFill>
                  <a:srgbClr val="FF0000"/>
                </a:solidFill>
                <a:latin typeface="Times New Roman" panose="02020603050405020304" pitchFamily="18" charset="0"/>
                <a:ea typeface="微软雅黑" panose="020B0503020204020204" pitchFamily="34" charset="-122"/>
              </a:rPr>
              <a:t>3*4</a:t>
            </a:r>
            <a:r>
              <a:rPr lang="zh-CN" altLang="en-US" sz="2200" b="1" dirty="0" smtClean="0">
                <a:solidFill>
                  <a:srgbClr val="FF0000"/>
                </a:solidFill>
                <a:latin typeface="Times New Roman" panose="02020603050405020304" pitchFamily="18" charset="0"/>
                <a:ea typeface="微软雅黑" panose="020B0503020204020204" pitchFamily="34" charset="-122"/>
              </a:rPr>
              <a:t>*</a:t>
            </a:r>
            <a:r>
              <a:rPr lang="en-US" altLang="zh-CN" sz="2200" b="1" dirty="0" smtClean="0">
                <a:solidFill>
                  <a:srgbClr val="FF0000"/>
                </a:solidFill>
                <a:latin typeface="Times New Roman" panose="02020603050405020304" pitchFamily="18" charset="0"/>
                <a:ea typeface="微软雅黑" panose="020B0503020204020204" pitchFamily="34" charset="-122"/>
              </a:rPr>
              <a:t>4+1=49</a:t>
            </a:r>
            <a:endParaRPr lang="zh-CN" altLang="en-US" sz="2200" i="0" dirty="0" smtClean="0">
              <a:solidFill>
                <a:srgbClr val="FF0000"/>
              </a:solidFill>
              <a:latin typeface="Times New Roman" panose="02020603050405020304" pitchFamily="18" charset="0"/>
              <a:ea typeface="微软雅黑" panose="020B0503020204020204" pitchFamily="34" charset="-122"/>
            </a:endParaRPr>
          </a:p>
        </p:txBody>
      </p:sp>
      <p:pic>
        <p:nvPicPr>
          <p:cNvPr id="9" name="Picture 2" descr="D:\老板的书\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761" y="1505989"/>
            <a:ext cx="5172817" cy="19356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3"/>
              <p:cNvSpPr>
                <a:spLocks noChangeArrowheads="1"/>
              </p:cNvSpPr>
              <p:nvPr/>
            </p:nvSpPr>
            <p:spPr bwMode="auto">
              <a:xfrm>
                <a:off x="1738318" y="4097517"/>
                <a:ext cx="5169180" cy="646331"/>
              </a:xfrm>
              <a:prstGeom prst="rect">
                <a:avLst/>
              </a:prstGeom>
              <a:solidFill>
                <a:schemeClr val="accent2">
                  <a:lumMod val="20000"/>
                  <a:lumOff val="80000"/>
                </a:schemeClr>
              </a:solidFill>
              <a:ln w="38100">
                <a:solidFill>
                  <a:schemeClr val="accent2"/>
                </a:solidFill>
              </a:ln>
              <a:extLst/>
            </p:spPr>
            <p:style>
              <a:lnRef idx="2">
                <a:schemeClr val="accent2"/>
              </a:lnRef>
              <a:fillRef idx="1">
                <a:schemeClr val="lt1"/>
              </a:fillRef>
              <a:effectRef idx="0">
                <a:schemeClr val="accent2"/>
              </a:effectRef>
              <a:fontRef idx="minor">
                <a:schemeClr val="dk1"/>
              </a:fontRef>
            </p:style>
            <p:txBody>
              <a:bodyPr anchor="ct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en-US" altLang="zh-CN" sz="2200" dirty="0">
                    <a:latin typeface="Times New Roman" panose="02020603050405020304" pitchFamily="18" charset="0"/>
                    <a:ea typeface="微软雅黑" panose="020B0503020204020204" pitchFamily="34" charset="-122"/>
                  </a:rPr>
                  <a:t>(</a:t>
                </a:r>
                <a:r>
                  <a:rPr lang="zh-CN" altLang="en-US" sz="2200" dirty="0">
                    <a:latin typeface="Times New Roman" panose="02020603050405020304" pitchFamily="18" charset="0"/>
                    <a:ea typeface="微软雅黑" panose="020B0503020204020204" pitchFamily="34" charset="-122"/>
                  </a:rPr>
                  <a:t>色泽</a:t>
                </a:r>
                <a:r>
                  <a:rPr lang="en-US" altLang="zh-CN" sz="2200" dirty="0">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a:latin typeface="Cambria Math"/>
                        <a:ea typeface="Cambria Math"/>
                      </a:rPr>
                      <m:t>⋀</m:t>
                    </m:r>
                  </m:oMath>
                </a14:m>
                <a:r>
                  <a:rPr lang="en-US" altLang="zh-CN" sz="2200" dirty="0" smtClean="0">
                    <a:latin typeface="Times New Roman" panose="02020603050405020304" pitchFamily="18" charset="0"/>
                    <a:ea typeface="微软雅黑" panose="020B0503020204020204" pitchFamily="34" charset="-122"/>
                  </a:rPr>
                  <a:t> (</a:t>
                </a:r>
                <a:r>
                  <a:rPr lang="zh-CN" altLang="en-US" sz="2200" dirty="0" smtClean="0">
                    <a:latin typeface="Times New Roman" panose="02020603050405020304" pitchFamily="18" charset="0"/>
                    <a:ea typeface="微软雅黑" panose="020B0503020204020204" pitchFamily="34" charset="-122"/>
                  </a:rPr>
                  <a:t>根蒂</a:t>
                </a:r>
                <a:r>
                  <a:rPr lang="en-US" altLang="zh-CN" sz="2200" dirty="0" smtClean="0">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a:solidFill>
                          <a:schemeClr val="tx1"/>
                        </a:solidFill>
                        <a:latin typeface="Cambria Math"/>
                        <a:ea typeface="Cambria Math"/>
                      </a:rPr>
                      <m:t>⋀</m:t>
                    </m:r>
                  </m:oMath>
                </a14:m>
                <a:r>
                  <a:rPr lang="en-US" altLang="zh-CN" sz="2200" dirty="0" smtClean="0">
                    <a:solidFill>
                      <a:schemeClr val="tx1"/>
                    </a:solidFill>
                    <a:latin typeface="Times New Roman" panose="02020603050405020304" pitchFamily="18" charset="0"/>
                    <a:ea typeface="微软雅黑" panose="020B0503020204020204" pitchFamily="34" charset="-122"/>
                  </a:rPr>
                  <a:t> </a:t>
                </a:r>
                <a:r>
                  <a:rPr lang="en-US" altLang="zh-CN" sz="2200" dirty="0">
                    <a:solidFill>
                      <a:schemeClr val="tx1"/>
                    </a:solidFill>
                    <a:latin typeface="Times New Roman" panose="02020603050405020304" pitchFamily="18" charset="0"/>
                    <a:ea typeface="微软雅黑" panose="020B0503020204020204" pitchFamily="34" charset="-122"/>
                  </a:rPr>
                  <a:t>(</a:t>
                </a:r>
                <a:r>
                  <a:rPr lang="zh-CN" altLang="en-US" sz="2200" dirty="0">
                    <a:solidFill>
                      <a:schemeClr val="tx1"/>
                    </a:solidFill>
                    <a:latin typeface="Times New Roman" panose="02020603050405020304" pitchFamily="18" charset="0"/>
                    <a:ea typeface="微软雅黑" panose="020B0503020204020204" pitchFamily="34" charset="-122"/>
                  </a:rPr>
                  <a:t>敲声</a:t>
                </a:r>
                <a:r>
                  <a:rPr lang="en-US" altLang="zh-CN" sz="2200" dirty="0" smtClean="0">
                    <a:solidFill>
                      <a:schemeClr val="tx1"/>
                    </a:solidFill>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smtClean="0">
                        <a:solidFill>
                          <a:schemeClr val="tx1"/>
                        </a:solidFill>
                        <a:latin typeface="Cambria Math"/>
                        <a:ea typeface="Cambria Math"/>
                      </a:rPr>
                      <m:t>↔</m:t>
                    </m:r>
                  </m:oMath>
                </a14:m>
                <a:r>
                  <a:rPr lang="zh-CN" altLang="en-US" sz="2200" dirty="0" smtClean="0">
                    <a:solidFill>
                      <a:schemeClr val="tx1"/>
                    </a:solidFill>
                    <a:latin typeface="Times New Roman" panose="02020603050405020304" pitchFamily="18" charset="0"/>
                    <a:ea typeface="微软雅黑" panose="020B0503020204020204" pitchFamily="34" charset="-122"/>
                  </a:rPr>
                  <a:t> 好瓜</a:t>
                </a:r>
                <a:endParaRPr lang="zh-CN" altLang="en-US" sz="2200" i="0" dirty="0" smtClean="0">
                  <a:solidFill>
                    <a:schemeClr val="tx1"/>
                  </a:solidFill>
                  <a:latin typeface="Times New Roman" panose="02020603050405020304" pitchFamily="18" charset="0"/>
                  <a:ea typeface="微软雅黑" panose="020B0503020204020204" pitchFamily="34" charset="-122"/>
                </a:endParaRPr>
              </a:p>
            </p:txBody>
          </p:sp>
        </mc:Choice>
        <mc:Fallback xmlns="">
          <p:sp>
            <p:nvSpPr>
              <p:cNvPr id="10" name="Rectangle 3"/>
              <p:cNvSpPr>
                <a:spLocks noRot="1" noChangeAspect="1" noMove="1" noResize="1" noEditPoints="1" noAdjustHandles="1" noChangeArrowheads="1" noChangeShapeType="1" noTextEdit="1"/>
              </p:cNvSpPr>
              <p:nvPr/>
            </p:nvSpPr>
            <p:spPr bwMode="auto">
              <a:xfrm>
                <a:off x="1738318" y="4097517"/>
                <a:ext cx="5169180" cy="646331"/>
              </a:xfrm>
              <a:prstGeom prst="rect">
                <a:avLst/>
              </a:prstGeom>
              <a:blipFill>
                <a:blip r:embed="rId4"/>
                <a:stretch>
                  <a:fillRect/>
                </a:stretch>
              </a:blipFill>
              <a:ln w="38100">
                <a:solidFill>
                  <a:schemeClr val="accent2"/>
                </a:solidFill>
              </a:ln>
              <a:extLst/>
            </p:spPr>
            <p:txBody>
              <a:bodyPr/>
              <a:lstStyle/>
              <a:p>
                <a:r>
                  <a:rPr lang="zh-CN" altLang="en-US">
                    <a:noFill/>
                  </a:rPr>
                  <a:t> </a:t>
                </a:r>
              </a:p>
            </p:txBody>
          </p:sp>
        </mc:Fallback>
      </mc:AlternateContent>
      <p:sp>
        <p:nvSpPr>
          <p:cNvPr id="11" name="文本框 10"/>
          <p:cNvSpPr txBox="1"/>
          <p:nvPr/>
        </p:nvSpPr>
        <p:spPr>
          <a:xfrm>
            <a:off x="352425" y="4097517"/>
            <a:ext cx="1353681" cy="646331"/>
          </a:xfrm>
          <a:prstGeom prst="rect">
            <a:avLst/>
          </a:prstGeom>
          <a:noFill/>
        </p:spPr>
        <p:txBody>
          <a:bodyPr wrap="square" rtlCol="0">
            <a:spAutoFit/>
          </a:bodyPr>
          <a:lstStyle/>
          <a:p>
            <a:pPr algn="r"/>
            <a:r>
              <a:rPr lang="zh-CN" altLang="en-US" b="1" dirty="0" smtClean="0"/>
              <a:t>假设</a:t>
            </a:r>
            <a:r>
              <a:rPr lang="en-US" altLang="zh-CN" b="1" dirty="0" smtClean="0"/>
              <a:t>Hypothesis</a:t>
            </a:r>
            <a:endParaRPr lang="zh-CN" altLang="en-US" b="1" dirty="0"/>
          </a:p>
        </p:txBody>
      </p:sp>
      <p:sp>
        <p:nvSpPr>
          <p:cNvPr id="13" name="下箭头 12"/>
          <p:cNvSpPr/>
          <p:nvPr/>
        </p:nvSpPr>
        <p:spPr>
          <a:xfrm>
            <a:off x="4009319" y="3504444"/>
            <a:ext cx="323850" cy="530277"/>
          </a:xfrm>
          <a:prstGeom prst="downArrow">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333169" y="3561833"/>
            <a:ext cx="2943931" cy="369332"/>
          </a:xfrm>
          <a:prstGeom prst="rect">
            <a:avLst/>
          </a:prstGeom>
          <a:noFill/>
        </p:spPr>
        <p:txBody>
          <a:bodyPr wrap="square" rtlCol="0">
            <a:spAutoFit/>
          </a:bodyPr>
          <a:lstStyle/>
          <a:p>
            <a:r>
              <a:rPr lang="zh-CN" altLang="en-US" dirty="0" smtClean="0"/>
              <a:t>归纳学习 </a:t>
            </a:r>
            <a:r>
              <a:rPr lang="en-US" altLang="zh-CN" dirty="0" smtClean="0"/>
              <a:t>inductive learning</a:t>
            </a:r>
            <a:endParaRPr lang="zh-CN" altLang="en-US" dirty="0"/>
          </a:p>
        </p:txBody>
      </p:sp>
      <p:sp>
        <p:nvSpPr>
          <p:cNvPr id="15" name="文本框 14"/>
          <p:cNvSpPr txBox="1"/>
          <p:nvPr/>
        </p:nvSpPr>
        <p:spPr>
          <a:xfrm>
            <a:off x="1971675" y="5048250"/>
            <a:ext cx="1689611" cy="923330"/>
          </a:xfrm>
          <a:prstGeom prst="rect">
            <a:avLst/>
          </a:prstGeom>
          <a:noFill/>
        </p:spPr>
        <p:txBody>
          <a:bodyPr wrap="square" rtlCol="0">
            <a:spAutoFit/>
          </a:bodyPr>
          <a:lstStyle/>
          <a:p>
            <a:pPr marL="342900" indent="-342900">
              <a:buFont typeface="+mj-lt"/>
              <a:buAutoNum type="arabicPeriod"/>
            </a:pPr>
            <a:r>
              <a:rPr lang="zh-CN" altLang="en-US" dirty="0" smtClean="0"/>
              <a:t>青绿</a:t>
            </a:r>
            <a:endParaRPr lang="en-US" altLang="zh-CN" dirty="0" smtClean="0"/>
          </a:p>
          <a:p>
            <a:pPr marL="342900" indent="-342900">
              <a:buFont typeface="+mj-lt"/>
              <a:buAutoNum type="arabicPeriod"/>
            </a:pPr>
            <a:r>
              <a:rPr lang="zh-CN" altLang="en-US" dirty="0" smtClean="0"/>
              <a:t>乌黑</a:t>
            </a:r>
            <a:endParaRPr lang="en-US" altLang="zh-CN" dirty="0" smtClean="0"/>
          </a:p>
          <a:p>
            <a:pPr marL="342900" indent="-342900">
              <a:buFont typeface="+mj-lt"/>
              <a:buAutoNum type="arabicPeriod"/>
            </a:pPr>
            <a:r>
              <a:rPr lang="zh-CN" altLang="en-US" dirty="0" smtClean="0"/>
              <a:t>* </a:t>
            </a:r>
            <a:r>
              <a:rPr lang="en-US" altLang="zh-CN" dirty="0" smtClean="0"/>
              <a:t>(</a:t>
            </a:r>
            <a:r>
              <a:rPr lang="zh-CN" altLang="en-US" dirty="0" smtClean="0"/>
              <a:t>通配符</a:t>
            </a:r>
            <a:r>
              <a:rPr lang="en-US" altLang="zh-CN" dirty="0" smtClean="0"/>
              <a:t>)</a:t>
            </a:r>
            <a:endParaRPr lang="zh-CN" altLang="en-US" dirty="0"/>
          </a:p>
        </p:txBody>
      </p:sp>
      <p:cxnSp>
        <p:nvCxnSpPr>
          <p:cNvPr id="17" name="直接箭头连接符 16"/>
          <p:cNvCxnSpPr>
            <a:endCxn id="15" idx="0"/>
          </p:cNvCxnSpPr>
          <p:nvPr/>
        </p:nvCxnSpPr>
        <p:spPr>
          <a:xfrm flipH="1">
            <a:off x="2816481" y="4581525"/>
            <a:ext cx="69594" cy="466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p:cNvSpPr txBox="1"/>
              <p:nvPr/>
            </p:nvSpPr>
            <p:spPr>
              <a:xfrm>
                <a:off x="6286500" y="6146798"/>
                <a:ext cx="2709216" cy="369332"/>
              </a:xfrm>
              <a:prstGeom prst="rect">
                <a:avLst/>
              </a:prstGeom>
              <a:noFill/>
            </p:spPr>
            <p:txBody>
              <a:bodyPr wrap="square" rtlCol="0">
                <a:spAutoFit/>
              </a:bodyPr>
              <a:lstStyle/>
              <a:p>
                <a14:m>
                  <m:oMath xmlns:m="http://schemas.openxmlformats.org/officeDocument/2006/math">
                    <m:r>
                      <a:rPr lang="zh-CN" altLang="en-US" i="1" smtClean="0">
                        <a:latin typeface="Cambria Math" panose="02040503050406030204" pitchFamily="18" charset="0"/>
                      </a:rPr>
                      <m:t>∅</m:t>
                    </m:r>
                  </m:oMath>
                </a14:m>
                <a:r>
                  <a:rPr lang="zh-CN" altLang="en-US" dirty="0" smtClean="0"/>
                  <a:t> 表示好瓜概念不成立</a:t>
                </a:r>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6286500" y="6146798"/>
                <a:ext cx="2709216" cy="369332"/>
              </a:xfrm>
              <a:prstGeom prst="rect">
                <a:avLst/>
              </a:prstGeom>
              <a:blipFill>
                <a:blip r:embed="rId5"/>
                <a:stretch>
                  <a:fillRect t="-8197" b="-24590"/>
                </a:stretch>
              </a:blipFill>
            </p:spPr>
            <p:txBody>
              <a:bodyPr/>
              <a:lstStyle/>
              <a:p>
                <a:r>
                  <a:rPr lang="zh-CN" altLang="en-US">
                    <a:noFill/>
                  </a:rPr>
                  <a:t> </a:t>
                </a:r>
              </a:p>
            </p:txBody>
          </p:sp>
        </mc:Fallback>
      </mc:AlternateContent>
      <p:cxnSp>
        <p:nvCxnSpPr>
          <p:cNvPr id="22" name="直接箭头连接符 21"/>
          <p:cNvCxnSpPr/>
          <p:nvPr/>
        </p:nvCxnSpPr>
        <p:spPr>
          <a:xfrm>
            <a:off x="6838950" y="5954625"/>
            <a:ext cx="68548" cy="238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1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smtClean="0"/>
              <a:t>—</a:t>
            </a:r>
            <a:r>
              <a:rPr lang="zh-CN" altLang="en-US" dirty="0"/>
              <a:t>归纳</a:t>
            </a:r>
            <a:r>
              <a:rPr lang="zh-CN" altLang="en-US" dirty="0" smtClean="0"/>
              <a:t>偏好</a:t>
            </a:r>
            <a:endParaRPr lang="zh-CN" altLang="en-US" dirty="0"/>
          </a:p>
        </p:txBody>
      </p:sp>
      <p:sp>
        <p:nvSpPr>
          <p:cNvPr id="4" name="日期占位符 3"/>
          <p:cNvSpPr>
            <a:spLocks noGrp="1"/>
          </p:cNvSpPr>
          <p:nvPr>
            <p:ph type="dt" sz="half" idx="10"/>
          </p:nvPr>
        </p:nvSpPr>
        <p:spPr/>
        <p:txBody>
          <a:bodyPr/>
          <a:lstStyle/>
          <a:p>
            <a:fld id="{8F66A6C7-F737-4A95-97ED-5351926CD4CE}"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25</a:t>
            </a:fld>
            <a:endParaRPr lang="zh-CN" altLang="en-US"/>
          </a:p>
        </p:txBody>
      </p:sp>
      <p:pic>
        <p:nvPicPr>
          <p:cNvPr id="7"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8" y="1346201"/>
            <a:ext cx="5172817" cy="19356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706" y="4539432"/>
            <a:ext cx="5026040" cy="136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4009319" y="3313944"/>
            <a:ext cx="323850" cy="530277"/>
          </a:xfrm>
          <a:prstGeom prst="downArrow">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33169" y="3371333"/>
            <a:ext cx="2943931" cy="369332"/>
          </a:xfrm>
          <a:prstGeom prst="rect">
            <a:avLst/>
          </a:prstGeom>
          <a:noFill/>
        </p:spPr>
        <p:txBody>
          <a:bodyPr wrap="square" rtlCol="0">
            <a:spAutoFit/>
          </a:bodyPr>
          <a:lstStyle/>
          <a:p>
            <a:r>
              <a:rPr lang="zh-CN" altLang="en-US" dirty="0" smtClean="0"/>
              <a:t>归纳学习 </a:t>
            </a:r>
            <a:r>
              <a:rPr lang="en-US" altLang="zh-CN" dirty="0" smtClean="0"/>
              <a:t>inductive learning</a:t>
            </a:r>
            <a:endParaRPr lang="zh-CN" altLang="en-US" dirty="0"/>
          </a:p>
        </p:txBody>
      </p:sp>
      <p:sp>
        <p:nvSpPr>
          <p:cNvPr id="13" name="矩形 12"/>
          <p:cNvSpPr/>
          <p:nvPr/>
        </p:nvSpPr>
        <p:spPr>
          <a:xfrm>
            <a:off x="4705985" y="4034721"/>
            <a:ext cx="4108817" cy="468000"/>
          </a:xfrm>
          <a:prstGeom prst="rect">
            <a:avLst/>
          </a:prstGeom>
          <a:solidFill>
            <a:schemeClr val="accent2">
              <a:lumMod val="20000"/>
              <a:lumOff val="80000"/>
            </a:schemeClr>
          </a:solidFill>
          <a:ln w="28575">
            <a:solidFill>
              <a:schemeClr val="accent2"/>
            </a:solidFill>
          </a:ln>
        </p:spPr>
        <p:txBody>
          <a:bodyPr wrap="none" anchor="ctr">
            <a:spAutoFit/>
          </a:bodyPr>
          <a:lstStyle/>
          <a:p>
            <a:r>
              <a:rPr lang="zh-CN" altLang="en-US" dirty="0"/>
              <a:t>假设空间中有三个与训练集一致的假设</a:t>
            </a:r>
          </a:p>
        </p:txBody>
      </p:sp>
      <p:sp>
        <p:nvSpPr>
          <p:cNvPr id="15" name="矩形 14"/>
          <p:cNvSpPr/>
          <p:nvPr/>
        </p:nvSpPr>
        <p:spPr>
          <a:xfrm>
            <a:off x="2119047" y="6036083"/>
            <a:ext cx="6396303" cy="468000"/>
          </a:xfrm>
          <a:prstGeom prst="rect">
            <a:avLst/>
          </a:prstGeom>
          <a:solidFill>
            <a:schemeClr val="accent2">
              <a:lumMod val="20000"/>
              <a:lumOff val="80000"/>
            </a:schemeClr>
          </a:solidFill>
          <a:ln w="28575">
            <a:solidFill>
              <a:schemeClr val="accent2"/>
            </a:solidFill>
          </a:ln>
        </p:spPr>
        <p:txBody>
          <a:bodyPr wrap="none" anchor="ctr">
            <a:spAutoFit/>
          </a:bodyPr>
          <a:lstStyle/>
          <a:p>
            <a:r>
              <a:rPr lang="zh-CN" altLang="en-US" dirty="0" smtClean="0"/>
              <a:t>他们对</a:t>
            </a:r>
            <a:r>
              <a:rPr lang="en-US" altLang="zh-CN" dirty="0" smtClean="0"/>
              <a:t>(</a:t>
            </a:r>
            <a:r>
              <a:rPr lang="zh-CN" altLang="en-US" dirty="0"/>
              <a:t>色泽</a:t>
            </a:r>
            <a:r>
              <a:rPr lang="en-US" altLang="zh-CN" dirty="0"/>
              <a:t>=</a:t>
            </a:r>
            <a:r>
              <a:rPr lang="zh-CN" altLang="en-US" dirty="0"/>
              <a:t>青绿</a:t>
            </a:r>
            <a:r>
              <a:rPr lang="en-US" altLang="zh-CN" dirty="0"/>
              <a:t>;</a:t>
            </a:r>
            <a:r>
              <a:rPr lang="zh-CN" altLang="en-US" dirty="0"/>
              <a:t>根蒂</a:t>
            </a:r>
            <a:r>
              <a:rPr lang="en-US" altLang="zh-CN" dirty="0"/>
              <a:t>=</a:t>
            </a:r>
            <a:r>
              <a:rPr lang="zh-CN" altLang="en-US" dirty="0"/>
              <a:t>蜷缩</a:t>
            </a:r>
            <a:r>
              <a:rPr lang="en-US" altLang="zh-CN" dirty="0"/>
              <a:t>;</a:t>
            </a:r>
            <a:r>
              <a:rPr lang="zh-CN" altLang="en-US" dirty="0"/>
              <a:t>敲声</a:t>
            </a:r>
            <a:r>
              <a:rPr lang="en-US" altLang="zh-CN" dirty="0"/>
              <a:t>=</a:t>
            </a:r>
            <a:r>
              <a:rPr lang="zh-CN" altLang="en-US" dirty="0"/>
              <a:t>沉闷</a:t>
            </a:r>
            <a:r>
              <a:rPr lang="en-US" altLang="zh-CN" dirty="0" smtClean="0"/>
              <a:t>)</a:t>
            </a:r>
            <a:r>
              <a:rPr lang="zh-CN" altLang="en-US" dirty="0" smtClean="0"/>
              <a:t>的瓜会预测结果不同</a:t>
            </a:r>
            <a:endParaRPr lang="zh-CN" altLang="en-US" dirty="0"/>
          </a:p>
        </p:txBody>
      </p:sp>
      <p:sp>
        <p:nvSpPr>
          <p:cNvPr id="16" name="文本框 15"/>
          <p:cNvSpPr txBox="1"/>
          <p:nvPr/>
        </p:nvSpPr>
        <p:spPr>
          <a:xfrm>
            <a:off x="1973451" y="5038600"/>
            <a:ext cx="709607" cy="369332"/>
          </a:xfrm>
          <a:prstGeom prst="rect">
            <a:avLst/>
          </a:prstGeom>
          <a:noFill/>
        </p:spPr>
        <p:txBody>
          <a:bodyPr wrap="square" rtlCol="0">
            <a:spAutoFit/>
          </a:bodyPr>
          <a:lstStyle/>
          <a:p>
            <a:r>
              <a:rPr lang="zh-CN" altLang="en-US" dirty="0" smtClean="0">
                <a:solidFill>
                  <a:schemeClr val="accent6"/>
                </a:solidFill>
              </a:rPr>
              <a:t>好瓜</a:t>
            </a:r>
            <a:endParaRPr lang="zh-CN" altLang="en-US" dirty="0">
              <a:solidFill>
                <a:schemeClr val="accent6"/>
              </a:solidFill>
            </a:endParaRPr>
          </a:p>
        </p:txBody>
      </p:sp>
      <p:sp>
        <p:nvSpPr>
          <p:cNvPr id="17" name="文本框 16"/>
          <p:cNvSpPr txBox="1"/>
          <p:nvPr/>
        </p:nvSpPr>
        <p:spPr>
          <a:xfrm>
            <a:off x="6050787" y="4983669"/>
            <a:ext cx="709607" cy="369332"/>
          </a:xfrm>
          <a:prstGeom prst="rect">
            <a:avLst/>
          </a:prstGeom>
          <a:noFill/>
        </p:spPr>
        <p:txBody>
          <a:bodyPr wrap="square" rtlCol="0">
            <a:spAutoFit/>
          </a:bodyPr>
          <a:lstStyle/>
          <a:p>
            <a:r>
              <a:rPr lang="zh-CN" altLang="en-US" dirty="0">
                <a:solidFill>
                  <a:srgbClr val="FF0000"/>
                </a:solidFill>
              </a:rPr>
              <a:t>坏</a:t>
            </a:r>
            <a:r>
              <a:rPr lang="zh-CN" altLang="en-US" dirty="0" smtClean="0">
                <a:solidFill>
                  <a:srgbClr val="FF0000"/>
                </a:solidFill>
              </a:rPr>
              <a:t>瓜</a:t>
            </a:r>
            <a:endParaRPr lang="zh-CN" altLang="en-US" dirty="0">
              <a:solidFill>
                <a:srgbClr val="FF0000"/>
              </a:solidFill>
            </a:endParaRPr>
          </a:p>
        </p:txBody>
      </p:sp>
      <p:sp>
        <p:nvSpPr>
          <p:cNvPr id="18" name="文本框 17"/>
          <p:cNvSpPr txBox="1"/>
          <p:nvPr/>
        </p:nvSpPr>
        <p:spPr>
          <a:xfrm>
            <a:off x="5715424" y="5472850"/>
            <a:ext cx="709607" cy="369332"/>
          </a:xfrm>
          <a:prstGeom prst="rect">
            <a:avLst/>
          </a:prstGeom>
          <a:noFill/>
        </p:spPr>
        <p:txBody>
          <a:bodyPr wrap="square" rtlCol="0">
            <a:spAutoFit/>
          </a:bodyPr>
          <a:lstStyle/>
          <a:p>
            <a:r>
              <a:rPr lang="zh-CN" altLang="en-US" dirty="0">
                <a:solidFill>
                  <a:srgbClr val="FF0000"/>
                </a:solidFill>
              </a:rPr>
              <a:t>坏</a:t>
            </a:r>
            <a:r>
              <a:rPr lang="zh-CN" altLang="en-US" dirty="0" smtClean="0">
                <a:solidFill>
                  <a:srgbClr val="FF0000"/>
                </a:solidFill>
              </a:rPr>
              <a:t>瓜</a:t>
            </a:r>
            <a:endParaRPr lang="zh-CN" altLang="en-US" dirty="0">
              <a:solidFill>
                <a:srgbClr val="FF0000"/>
              </a:solidFill>
            </a:endParaRPr>
          </a:p>
        </p:txBody>
      </p:sp>
    </p:spTree>
    <p:extLst>
      <p:ext uri="{BB962C8B-B14F-4D97-AF65-F5344CB8AC3E}">
        <p14:creationId xmlns:p14="http://schemas.microsoft.com/office/powerpoint/2010/main" val="12883434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归纳偏好</a:t>
            </a:r>
          </a:p>
        </p:txBody>
      </p:sp>
      <p:sp>
        <p:nvSpPr>
          <p:cNvPr id="3" name="内容占位符 2"/>
          <p:cNvSpPr>
            <a:spLocks noGrp="1"/>
          </p:cNvSpPr>
          <p:nvPr>
            <p:ph idx="1"/>
          </p:nvPr>
        </p:nvSpPr>
        <p:spPr/>
        <p:txBody>
          <a:bodyPr/>
          <a:lstStyle/>
          <a:p>
            <a:r>
              <a:rPr lang="zh-CN" altLang="en-US" dirty="0"/>
              <a:t>归纳偏好可看作学习算法自身在一个可能很庞大的假设空间中对假设进行选择的启发式或“价值观”</a:t>
            </a:r>
            <a:r>
              <a:rPr lang="en-US" altLang="zh-CN" dirty="0"/>
              <a:t>.</a:t>
            </a:r>
          </a:p>
          <a:p>
            <a:endParaRPr lang="en-US" altLang="zh-CN" dirty="0" smtClean="0"/>
          </a:p>
          <a:p>
            <a:r>
              <a:rPr lang="zh-CN" altLang="en-US" dirty="0"/>
              <a:t>“奥卡姆剃刀”是一种常用的、自然科学研究中最基本的原则，即“若有多个假设与观察一致，选最简单的那个”</a:t>
            </a:r>
            <a:r>
              <a:rPr lang="en-US" altLang="zh-CN" dirty="0"/>
              <a:t>.</a:t>
            </a:r>
          </a:p>
          <a:p>
            <a:endParaRPr lang="zh-CN" altLang="en-US" dirty="0"/>
          </a:p>
        </p:txBody>
      </p:sp>
      <p:sp>
        <p:nvSpPr>
          <p:cNvPr id="4" name="日期占位符 3"/>
          <p:cNvSpPr>
            <a:spLocks noGrp="1"/>
          </p:cNvSpPr>
          <p:nvPr>
            <p:ph type="dt" sz="half" idx="10"/>
          </p:nvPr>
        </p:nvSpPr>
        <p:spPr/>
        <p:txBody>
          <a:bodyPr/>
          <a:lstStyle/>
          <a:p>
            <a:fld id="{AD1B9EE9-EB33-49C0-BCE6-D186328790E2}"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26</a:t>
            </a:fld>
            <a:endParaRPr lang="zh-CN" altLang="en-US"/>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325" y="3576896"/>
            <a:ext cx="4977350" cy="2729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64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smtClean="0"/>
              <a:t>—NFL</a:t>
            </a:r>
            <a:endParaRPr lang="zh-CN" altLang="en-US" dirty="0"/>
          </a:p>
        </p:txBody>
      </p:sp>
      <p:sp>
        <p:nvSpPr>
          <p:cNvPr id="4" name="日期占位符 3"/>
          <p:cNvSpPr>
            <a:spLocks noGrp="1"/>
          </p:cNvSpPr>
          <p:nvPr>
            <p:ph type="dt" sz="half" idx="10"/>
          </p:nvPr>
        </p:nvSpPr>
        <p:spPr/>
        <p:txBody>
          <a:bodyPr/>
          <a:lstStyle/>
          <a:p>
            <a:fld id="{5C8C201F-EF02-47D4-9499-5D7AD2EEDBFA}"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27</a:t>
            </a:fld>
            <a:endParaRPr lang="zh-CN" altLang="en-US"/>
          </a:p>
        </p:txBody>
      </p:sp>
      <p:pic>
        <p:nvPicPr>
          <p:cNvPr id="7"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199" b="25508"/>
          <a:stretch/>
        </p:blipFill>
        <p:spPr bwMode="auto">
          <a:xfrm>
            <a:off x="4677648" y="3943819"/>
            <a:ext cx="3007682" cy="17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85" b="26615"/>
          <a:stretch/>
        </p:blipFill>
        <p:spPr bwMode="auto">
          <a:xfrm>
            <a:off x="4706223" y="1694365"/>
            <a:ext cx="3076301" cy="170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146"/>
          <a:stretch/>
        </p:blipFill>
        <p:spPr bwMode="auto">
          <a:xfrm>
            <a:off x="748939" y="1775222"/>
            <a:ext cx="3007682" cy="162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6052783" y="1434440"/>
            <a:ext cx="1905001" cy="369332"/>
          </a:xfrm>
          <a:prstGeom prst="rect">
            <a:avLst/>
          </a:prstGeom>
          <a:noFill/>
        </p:spPr>
        <p:txBody>
          <a:bodyPr wrap="square" rtlCol="0">
            <a:spAutoFit/>
          </a:bodyPr>
          <a:lstStyle/>
          <a:p>
            <a:r>
              <a:rPr lang="zh-CN" altLang="en-US" dirty="0" smtClean="0"/>
              <a:t>白点：测试样本</a:t>
            </a:r>
            <a:endParaRPr lang="zh-CN" altLang="en-US" dirty="0"/>
          </a:p>
        </p:txBody>
      </p:sp>
      <p:cxnSp>
        <p:nvCxnSpPr>
          <p:cNvPr id="12" name="直接箭头连接符 11"/>
          <p:cNvCxnSpPr/>
          <p:nvPr/>
        </p:nvCxnSpPr>
        <p:spPr>
          <a:xfrm flipH="1">
            <a:off x="6601424" y="1798082"/>
            <a:ext cx="152400" cy="3755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782524" y="2219255"/>
            <a:ext cx="1169084" cy="369332"/>
          </a:xfrm>
          <a:prstGeom prst="rect">
            <a:avLst/>
          </a:prstGeom>
          <a:noFill/>
        </p:spPr>
        <p:txBody>
          <a:bodyPr wrap="square" rtlCol="0">
            <a:spAutoFit/>
          </a:bodyPr>
          <a:lstStyle/>
          <a:p>
            <a:r>
              <a:rPr lang="en-US" altLang="zh-CN" dirty="0" smtClean="0">
                <a:solidFill>
                  <a:srgbClr val="FF0000"/>
                </a:solidFill>
              </a:rPr>
              <a:t>A</a:t>
            </a:r>
            <a:r>
              <a:rPr lang="zh-CN" altLang="en-US" dirty="0" smtClean="0">
                <a:solidFill>
                  <a:srgbClr val="FF0000"/>
                </a:solidFill>
              </a:rPr>
              <a:t>优于</a:t>
            </a:r>
            <a:r>
              <a:rPr lang="en-US" altLang="zh-CN" dirty="0" smtClean="0">
                <a:solidFill>
                  <a:srgbClr val="FF0000"/>
                </a:solidFill>
              </a:rPr>
              <a:t>B</a:t>
            </a:r>
            <a:endParaRPr lang="zh-CN" altLang="en-US" dirty="0">
              <a:solidFill>
                <a:srgbClr val="FF0000"/>
              </a:solidFill>
            </a:endParaRPr>
          </a:p>
        </p:txBody>
      </p:sp>
      <p:sp>
        <p:nvSpPr>
          <p:cNvPr id="17" name="文本框 16"/>
          <p:cNvSpPr txBox="1"/>
          <p:nvPr/>
        </p:nvSpPr>
        <p:spPr>
          <a:xfrm>
            <a:off x="5982298" y="3706098"/>
            <a:ext cx="1905001" cy="369332"/>
          </a:xfrm>
          <a:prstGeom prst="rect">
            <a:avLst/>
          </a:prstGeom>
          <a:noFill/>
        </p:spPr>
        <p:txBody>
          <a:bodyPr wrap="square" rtlCol="0">
            <a:spAutoFit/>
          </a:bodyPr>
          <a:lstStyle/>
          <a:p>
            <a:r>
              <a:rPr lang="zh-CN" altLang="en-US" dirty="0" smtClean="0"/>
              <a:t>白点：测试样本</a:t>
            </a:r>
            <a:endParaRPr lang="zh-CN" altLang="en-US" dirty="0"/>
          </a:p>
        </p:txBody>
      </p:sp>
      <p:cxnSp>
        <p:nvCxnSpPr>
          <p:cNvPr id="18" name="直接箭头连接符 17"/>
          <p:cNvCxnSpPr/>
          <p:nvPr/>
        </p:nvCxnSpPr>
        <p:spPr>
          <a:xfrm flipH="1">
            <a:off x="6397589" y="4069740"/>
            <a:ext cx="152400" cy="3755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753949" y="4343872"/>
            <a:ext cx="1169084" cy="369332"/>
          </a:xfrm>
          <a:prstGeom prst="rect">
            <a:avLst/>
          </a:prstGeom>
          <a:noFill/>
        </p:spPr>
        <p:txBody>
          <a:bodyPr wrap="square" rtlCol="0">
            <a:spAutoFit/>
          </a:bodyPr>
          <a:lstStyle/>
          <a:p>
            <a:r>
              <a:rPr lang="en-US" altLang="zh-CN" dirty="0">
                <a:solidFill>
                  <a:srgbClr val="FF0000"/>
                </a:solidFill>
              </a:rPr>
              <a:t>B</a:t>
            </a:r>
            <a:r>
              <a:rPr lang="zh-CN" altLang="en-US" dirty="0" smtClean="0">
                <a:solidFill>
                  <a:srgbClr val="FF0000"/>
                </a:solidFill>
              </a:rPr>
              <a:t>优于</a:t>
            </a:r>
            <a:r>
              <a:rPr lang="en-US" altLang="zh-CN" dirty="0" smtClean="0">
                <a:solidFill>
                  <a:srgbClr val="FF0000"/>
                </a:solidFill>
              </a:rPr>
              <a:t>A</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20" name="矩形 19"/>
              <p:cNvSpPr/>
              <p:nvPr/>
            </p:nvSpPr>
            <p:spPr>
              <a:xfrm>
                <a:off x="533400" y="4754223"/>
                <a:ext cx="3942280" cy="972000"/>
              </a:xfrm>
              <a:prstGeom prst="rect">
                <a:avLst/>
              </a:prstGeom>
              <a:solidFill>
                <a:schemeClr val="accent2">
                  <a:lumMod val="20000"/>
                  <a:lumOff val="80000"/>
                </a:schemeClr>
              </a:solidFill>
              <a:ln w="19050">
                <a:solidFill>
                  <a:schemeClr val="accent2"/>
                </a:solidFill>
              </a:ln>
            </p:spPr>
            <p:txBody>
              <a:bodyPr wrap="square" anchor="ctr">
                <a:spAutoFit/>
              </a:bodyPr>
              <a:lstStyle/>
              <a:p>
                <a:r>
                  <a:rPr lang="zh-CN" altLang="en-US" kern="0" dirty="0" smtClean="0">
                    <a:solidFill>
                      <a:srgbClr val="000000"/>
                    </a:solidFill>
                    <a:cs typeface="Verdana" panose="020B0604030504040204" pitchFamily="34" charset="0"/>
                  </a:rPr>
                  <a:t>一个算法</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i="1" kern="0">
                            <a:solidFill>
                              <a:srgbClr val="000000"/>
                            </a:solidFill>
                            <a:latin typeface="Cambria Math" panose="02040503050406030204" pitchFamily="18" charset="0"/>
                            <a:ea typeface="幼圆" pitchFamily="49" charset="-122"/>
                            <a:cs typeface="Verdana" panose="020B0604030504040204" pitchFamily="34" charset="0"/>
                          </a:rPr>
                          <m:t>𝑎</m:t>
                        </m:r>
                      </m:sub>
                    </m:sSub>
                  </m:oMath>
                </a14:m>
                <a:r>
                  <a:rPr lang="zh-CN" altLang="en-US" kern="0" dirty="0">
                    <a:solidFill>
                      <a:srgbClr val="000000"/>
                    </a:solidFill>
                    <a:cs typeface="Verdana" panose="020B0604030504040204" pitchFamily="34" charset="0"/>
                  </a:rPr>
                  <a:t>如果在某些问题上比另一个</a:t>
                </a:r>
                <a:r>
                  <a:rPr lang="zh-CN" altLang="en-US" kern="0" dirty="0" smtClean="0">
                    <a:solidFill>
                      <a:srgbClr val="000000"/>
                    </a:solidFill>
                    <a:cs typeface="Verdana" panose="020B0604030504040204" pitchFamily="34" charset="0"/>
                  </a:rPr>
                  <a:t>算法</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i="1" kern="0">
                            <a:solidFill>
                              <a:srgbClr val="000000"/>
                            </a:solidFill>
                            <a:latin typeface="Cambria Math" panose="02040503050406030204" pitchFamily="18" charset="0"/>
                            <a:ea typeface="幼圆" pitchFamily="49" charset="-122"/>
                            <a:cs typeface="Verdana" panose="020B0604030504040204" pitchFamily="34" charset="0"/>
                          </a:rPr>
                          <m:t>𝑏</m:t>
                        </m:r>
                      </m:sub>
                    </m:sSub>
                  </m:oMath>
                </a14:m>
                <a:r>
                  <a:rPr lang="zh-CN" altLang="en-US" kern="0" dirty="0" smtClean="0">
                    <a:solidFill>
                      <a:srgbClr val="000000"/>
                    </a:solidFill>
                    <a:cs typeface="Verdana" panose="020B0604030504040204" pitchFamily="34" charset="0"/>
                  </a:rPr>
                  <a:t>好</a:t>
                </a:r>
                <a:r>
                  <a:rPr lang="zh-CN" altLang="en-US" kern="0" dirty="0">
                    <a:solidFill>
                      <a:srgbClr val="000000"/>
                    </a:solidFill>
                    <a:cs typeface="Verdana" panose="020B0604030504040204" pitchFamily="34" charset="0"/>
                  </a:rPr>
                  <a:t>，必然存在另一些问题，</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b="0" i="1" kern="0" smtClean="0">
                            <a:solidFill>
                              <a:srgbClr val="000000"/>
                            </a:solidFill>
                            <a:latin typeface="Cambria Math" panose="02040503050406030204" pitchFamily="18" charset="0"/>
                            <a:ea typeface="幼圆" pitchFamily="49" charset="-122"/>
                            <a:cs typeface="Verdana" panose="020B0604030504040204" pitchFamily="34" charset="0"/>
                          </a:rPr>
                          <m:t>𝑏</m:t>
                        </m:r>
                      </m:sub>
                    </m:sSub>
                  </m:oMath>
                </a14:m>
                <a:r>
                  <a:rPr lang="en-US" altLang="zh-CN" kern="0" dirty="0">
                    <a:solidFill>
                      <a:srgbClr val="000000"/>
                    </a:solidFill>
                    <a:cs typeface="Verdana" panose="020B0604030504040204" pitchFamily="34" charset="0"/>
                  </a:rPr>
                  <a:t> </a:t>
                </a:r>
                <a:r>
                  <a:rPr lang="zh-CN" altLang="en-US" kern="0" dirty="0">
                    <a:solidFill>
                      <a:srgbClr val="000000"/>
                    </a:solidFill>
                    <a:cs typeface="Verdana" panose="020B0604030504040204" pitchFamily="34" charset="0"/>
                  </a:rPr>
                  <a:t>比 </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b="0" i="1" kern="0" smtClean="0">
                            <a:solidFill>
                              <a:srgbClr val="000000"/>
                            </a:solidFill>
                            <a:latin typeface="Cambria Math" panose="02040503050406030204" pitchFamily="18" charset="0"/>
                            <a:ea typeface="幼圆" pitchFamily="49" charset="-122"/>
                            <a:cs typeface="Verdana" panose="020B0604030504040204" pitchFamily="34" charset="0"/>
                          </a:rPr>
                          <m:t>𝑎</m:t>
                        </m:r>
                      </m:sub>
                    </m:sSub>
                  </m:oMath>
                </a14:m>
                <a:r>
                  <a:rPr lang="zh-CN" altLang="en-US" kern="0" dirty="0">
                    <a:solidFill>
                      <a:srgbClr val="000000"/>
                    </a:solidFill>
                    <a:cs typeface="Verdana" panose="020B0604030504040204" pitchFamily="34" charset="0"/>
                  </a:rPr>
                  <a:t> 好</a:t>
                </a:r>
                <a:endParaRPr lang="en-US" altLang="zh-CN" dirty="0"/>
              </a:p>
            </p:txBody>
          </p:sp>
        </mc:Choice>
        <mc:Fallback xmlns="">
          <p:sp>
            <p:nvSpPr>
              <p:cNvPr id="20" name="矩形 19"/>
              <p:cNvSpPr>
                <a:spLocks noRot="1" noChangeAspect="1" noMove="1" noResize="1" noEditPoints="1" noAdjustHandles="1" noChangeArrowheads="1" noChangeShapeType="1" noTextEdit="1"/>
              </p:cNvSpPr>
              <p:nvPr/>
            </p:nvSpPr>
            <p:spPr>
              <a:xfrm>
                <a:off x="533400" y="4754223"/>
                <a:ext cx="3942280" cy="972000"/>
              </a:xfrm>
              <a:prstGeom prst="rect">
                <a:avLst/>
              </a:prstGeom>
              <a:blipFill>
                <a:blip r:embed="rId4"/>
                <a:stretch>
                  <a:fillRect l="-1233" b="-6173"/>
                </a:stretch>
              </a:blipFill>
              <a:ln w="19050">
                <a:solidFill>
                  <a:schemeClr val="accent2"/>
                </a:solidFill>
              </a:ln>
            </p:spPr>
            <p:txBody>
              <a:bodyPr/>
              <a:lstStyle/>
              <a:p>
                <a:r>
                  <a:rPr lang="zh-CN" altLang="en-US">
                    <a:noFill/>
                  </a:rPr>
                  <a:t> </a:t>
                </a:r>
              </a:p>
            </p:txBody>
          </p:sp>
        </mc:Fallback>
      </mc:AlternateContent>
      <p:sp>
        <p:nvSpPr>
          <p:cNvPr id="21" name="文本框 20"/>
          <p:cNvSpPr txBox="1"/>
          <p:nvPr/>
        </p:nvSpPr>
        <p:spPr>
          <a:xfrm>
            <a:off x="533399" y="4358857"/>
            <a:ext cx="3942279" cy="383182"/>
          </a:xfrm>
          <a:prstGeom prst="rect">
            <a:avLst/>
          </a:prstGeom>
          <a:solidFill>
            <a:schemeClr val="accent2"/>
          </a:solidFill>
          <a:ln w="28575">
            <a:solidFill>
              <a:schemeClr val="accent2"/>
            </a:solidFill>
          </a:ln>
        </p:spPr>
        <p:txBody>
          <a:bodyPr wrap="square" rtlCol="0" anchor="ctr">
            <a:spAutoFit/>
          </a:bodyPr>
          <a:lstStyle/>
          <a:p>
            <a:pPr lvl="0" defTabSz="685800">
              <a:lnSpc>
                <a:spcPct val="90000"/>
              </a:lnSpc>
              <a:spcBef>
                <a:spcPts val="750"/>
              </a:spcBef>
            </a:pPr>
            <a:r>
              <a:rPr lang="zh-CN" altLang="en-US" sz="2100" b="1">
                <a:solidFill>
                  <a:prstClr val="white"/>
                </a:solidFill>
                <a:latin typeface="Times New Roman" panose="02020603050405020304" pitchFamily="18" charset="0"/>
                <a:ea typeface="微软雅黑" panose="020B0503020204020204" pitchFamily="34" charset="-122"/>
              </a:rPr>
              <a:t>没有免费的午餐 </a:t>
            </a:r>
            <a:r>
              <a:rPr lang="en-US" altLang="zh-CN" sz="2100" b="1">
                <a:solidFill>
                  <a:prstClr val="white"/>
                </a:solidFill>
                <a:latin typeface="Times New Roman" panose="02020603050405020304" pitchFamily="18" charset="0"/>
                <a:ea typeface="微软雅黑" panose="020B0503020204020204" pitchFamily="34" charset="-122"/>
              </a:rPr>
              <a:t>No Free Lunch</a:t>
            </a:r>
            <a:endParaRPr lang="en-US" altLang="zh-CN" sz="2100" b="1" dirty="0">
              <a:solidFill>
                <a:prstClr val="white"/>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3997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9" grpId="0"/>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假设样本空间 </a:t>
                </a:r>
                <a14:m>
                  <m:oMath xmlns:m="http://schemas.openxmlformats.org/officeDocument/2006/math">
                    <m:r>
                      <a:rPr lang="en-US" altLang="zh-CN" b="0" i="1" smtClean="0">
                        <a:latin typeface="Cambria Math" panose="02040503050406030204" pitchFamily="18" charset="0"/>
                      </a:rPr>
                      <m:t>𝒳</m:t>
                    </m:r>
                  </m:oMath>
                </a14:m>
                <a:r>
                  <a:rPr lang="zh-CN" altLang="en-US" dirty="0" smtClean="0"/>
                  <a:t>和</a:t>
                </a:r>
                <a:r>
                  <a:rPr lang="zh-CN" altLang="en-US" dirty="0"/>
                  <a:t>假设空间 </a:t>
                </a:r>
                <a14:m>
                  <m:oMath xmlns:m="http://schemas.openxmlformats.org/officeDocument/2006/math">
                    <m:r>
                      <a:rPr lang="en-US" altLang="zh-CN" b="0" i="1" smtClean="0">
                        <a:latin typeface="Cambria Math" panose="02040503050406030204" pitchFamily="18" charset="0"/>
                      </a:rPr>
                      <m:t>ℋ</m:t>
                    </m:r>
                  </m:oMath>
                </a14:m>
                <a:r>
                  <a:rPr lang="zh-CN" altLang="en-US" dirty="0" smtClean="0"/>
                  <a:t> </a:t>
                </a:r>
                <a:r>
                  <a:rPr lang="zh-CN" altLang="en-US" dirty="0"/>
                  <a:t>离散</a:t>
                </a:r>
                <a:r>
                  <a:rPr lang="en-US" altLang="zh-CN" dirty="0"/>
                  <a:t>,</a:t>
                </a:r>
                <a:r>
                  <a:rPr lang="zh-CN" altLang="en-US" dirty="0"/>
                  <a:t>令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e>
                        <m:r>
                          <a:rPr lang="en-US" altLang="zh-CN" b="1" i="1" smtClean="0">
                            <a:latin typeface="Cambria Math" panose="02040503050406030204" pitchFamily="18" charset="0"/>
                          </a:rPr>
                          <m:t>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𝔏</m:t>
                            </m:r>
                          </m:e>
                          <m:sub>
                            <m:r>
                              <a:rPr lang="en-US" altLang="zh-CN" b="0" i="1" smtClean="0">
                                <a:latin typeface="Cambria Math" panose="02040503050406030204" pitchFamily="18" charset="0"/>
                              </a:rPr>
                              <m:t>𝑎</m:t>
                            </m:r>
                          </m:sub>
                        </m:sSub>
                      </m:e>
                    </m:d>
                  </m:oMath>
                </a14:m>
                <a:r>
                  <a:rPr lang="zh-CN" altLang="en-US" dirty="0" smtClean="0"/>
                  <a:t> 代表算法</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oMath>
                </a14:m>
                <a:r>
                  <a:rPr lang="zh-CN" altLang="en-US" dirty="0" smtClean="0"/>
                  <a:t>基于</a:t>
                </a:r>
                <a:r>
                  <a:rPr lang="zh-CN" altLang="en-US" dirty="0"/>
                  <a:t>训练</a:t>
                </a:r>
                <a:r>
                  <a:rPr lang="zh-CN" altLang="en-US" dirty="0" smtClean="0"/>
                  <a:t>数据</a:t>
                </a:r>
                <a14:m>
                  <m:oMath xmlns:m="http://schemas.openxmlformats.org/officeDocument/2006/math">
                    <m:r>
                      <a:rPr lang="en-US" altLang="zh-CN" b="1" i="1" smtClean="0">
                        <a:latin typeface="Cambria Math" panose="02040503050406030204" pitchFamily="18" charset="0"/>
                      </a:rPr>
                      <m:t>𝑿</m:t>
                    </m:r>
                  </m:oMath>
                </a14:m>
                <a:r>
                  <a:rPr lang="zh-CN" altLang="en-US" dirty="0" smtClean="0"/>
                  <a:t>产生</a:t>
                </a:r>
                <a:r>
                  <a:rPr lang="zh-CN" altLang="en-US" dirty="0"/>
                  <a:t>假设</a:t>
                </a:r>
                <a14:m>
                  <m:oMath xmlns:m="http://schemas.openxmlformats.org/officeDocument/2006/math">
                    <m:r>
                      <a:rPr lang="en-US" altLang="zh-CN" i="1" dirty="0" smtClean="0">
                        <a:latin typeface="Cambria Math" panose="02040503050406030204" pitchFamily="18" charset="0"/>
                      </a:rPr>
                      <m:t>h</m:t>
                    </m:r>
                  </m:oMath>
                </a14:m>
                <a:r>
                  <a:rPr lang="zh-CN" altLang="en-US" dirty="0"/>
                  <a:t>的概率，在令</a:t>
                </a:r>
                <a14:m>
                  <m:oMath xmlns:m="http://schemas.openxmlformats.org/officeDocument/2006/math">
                    <m:r>
                      <a:rPr lang="en-US" altLang="zh-CN" i="1" dirty="0" smtClean="0">
                        <a:latin typeface="Cambria Math" panose="02040503050406030204" pitchFamily="18" charset="0"/>
                      </a:rPr>
                      <m:t>𝑓</m:t>
                    </m:r>
                  </m:oMath>
                </a14:m>
                <a:r>
                  <a:rPr lang="zh-CN" altLang="en-US" dirty="0"/>
                  <a:t>代表要学的目标函数，  在</a:t>
                </a:r>
                <a:r>
                  <a:rPr lang="zh-CN" altLang="en-US" dirty="0" smtClean="0"/>
                  <a:t>训练集</a:t>
                </a:r>
                <a:r>
                  <a:rPr lang="zh-CN" altLang="en-US" dirty="0"/>
                  <a:t>之外所有样本上的总误差</a:t>
                </a:r>
                <a:r>
                  <a:rPr lang="zh-CN" altLang="en-US" dirty="0" smtClean="0"/>
                  <a:t>为</a:t>
                </a:r>
                <a:endParaRPr lang="en-US" altLang="zh-CN" dirty="0" smtClean="0"/>
              </a:p>
              <a:p>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𝑜𝑡𝑒</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nary>
                            <m:naryPr>
                              <m:chr m:val="∑"/>
                              <m:supHide m:val="on"/>
                              <m:ctrlPr>
                                <a:rPr lang="en-US" altLang="zh-CN" b="0" i="1" smtClean="0">
                                  <a:latin typeface="Cambria Math" panose="02040503050406030204" pitchFamily="18" charset="0"/>
                                </a:rPr>
                              </m:ctrlPr>
                            </m:naryPr>
                            <m:sub>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𝒳</m:t>
                              </m:r>
                              <m:r>
                                <a:rPr lang="en-US" altLang="zh-CN" b="0" i="1" smtClean="0">
                                  <a:latin typeface="Cambria Math" panose="02040503050406030204" pitchFamily="18" charset="0"/>
                                </a:rPr>
                                <m:t>−</m:t>
                              </m:r>
                              <m:r>
                                <a:rPr lang="en-US" altLang="zh-CN" b="1" i="1" smtClean="0">
                                  <a:latin typeface="Cambria Math" panose="02040503050406030204" pitchFamily="18" charset="0"/>
                                </a:rPr>
                                <m:t>𝑿</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e>
                      </m:nary>
                    </m:oMath>
                  </m:oMathPara>
                </a14:m>
                <a:endParaRPr lang="en-US" altLang="zh-CN" dirty="0" smtClean="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54E82BE-3166-4FCA-9224-DB6079F13273}"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263140" y="3669556"/>
                <a:ext cx="4853940"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zh-CN" altLang="en-US" dirty="0"/>
                  <a:t>为指示函数，</a:t>
                </a:r>
                <a:r>
                  <a:rPr lang="zh-CN" altLang="en-US" dirty="0" smtClean="0"/>
                  <a:t>若 </a:t>
                </a:r>
                <a14:m>
                  <m:oMath xmlns:m="http://schemas.openxmlformats.org/officeDocument/2006/math">
                    <m:r>
                      <a:rPr lang="en-US" altLang="zh-CN" b="0" i="1" smtClean="0">
                        <a:latin typeface="Cambria Math" panose="02040503050406030204" pitchFamily="18" charset="0"/>
                      </a:rPr>
                      <m:t>⋅</m:t>
                    </m:r>
                  </m:oMath>
                </a14:m>
                <a:r>
                  <a:rPr lang="zh-CN" altLang="en-US" dirty="0" smtClean="0"/>
                  <a:t> 为</a:t>
                </a:r>
                <a:r>
                  <a:rPr lang="zh-CN" altLang="en-US" dirty="0"/>
                  <a:t>真取值</a:t>
                </a:r>
                <a:r>
                  <a:rPr lang="en-US" altLang="zh-CN" dirty="0"/>
                  <a:t>1</a:t>
                </a:r>
                <a:r>
                  <a:rPr lang="zh-CN" altLang="en-US" dirty="0"/>
                  <a:t>，否则取值</a:t>
                </a:r>
                <a:r>
                  <a:rPr lang="en-US" altLang="zh-CN" dirty="0" smtClean="0"/>
                  <a:t>0</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2263140" y="3669556"/>
                <a:ext cx="4853940" cy="369332"/>
              </a:xfrm>
              <a:prstGeom prst="rect">
                <a:avLst/>
              </a:prstGeom>
              <a:blipFill>
                <a:blip r:embed="rId4"/>
                <a:stretch>
                  <a:fillRect t="-9836" b="-24590"/>
                </a:stretch>
              </a:blipFill>
            </p:spPr>
            <p:txBody>
              <a:bodyPr/>
              <a:lstStyle/>
              <a:p>
                <a:r>
                  <a:rPr lang="zh-CN" altLang="en-US">
                    <a:noFill/>
                  </a:rPr>
                  <a:t> </a:t>
                </a:r>
              </a:p>
            </p:txBody>
          </p:sp>
        </mc:Fallback>
      </mc:AlternateContent>
      <p:sp>
        <p:nvSpPr>
          <p:cNvPr id="8" name="矩形 7"/>
          <p:cNvSpPr/>
          <p:nvPr/>
        </p:nvSpPr>
        <p:spPr>
          <a:xfrm>
            <a:off x="771831" y="4450139"/>
            <a:ext cx="7909560" cy="1553248"/>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 name="矩形 8"/>
              <p:cNvSpPr/>
              <p:nvPr/>
            </p:nvSpPr>
            <p:spPr>
              <a:xfrm>
                <a:off x="2092601" y="5127131"/>
                <a:ext cx="3920047"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092601" y="5127131"/>
                <a:ext cx="3920047" cy="7984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71832" y="4475034"/>
                <a:ext cx="7886700" cy="663451"/>
              </a:xfrm>
              <a:prstGeom prst="rect">
                <a:avLst/>
              </a:prstGeom>
            </p:spPr>
            <p:txBody>
              <a:bodyPr wrap="square">
                <a:spAutoFit/>
              </a:bodyPr>
              <a:lstStyle/>
              <a:p>
                <a:r>
                  <a:rPr lang="zh-CN" altLang="en-US" dirty="0" smtClean="0"/>
                  <a:t>考虑二分类问题，目标函数可以为任何函数</a:t>
                </a:r>
                <a14:m>
                  <m:oMath xmlns:m="http://schemas.openxmlformats.org/officeDocument/2006/math">
                    <m:r>
                      <a:rPr lang="en-US" altLang="zh-CN" b="0" i="1" smtClean="0">
                        <a:latin typeface="Cambria Math" panose="02040503050406030204" pitchFamily="18" charset="0"/>
                      </a:rPr>
                      <m:t>𝒳</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，函数空间</a:t>
                </a:r>
                <a:r>
                  <a:rPr lang="zh-CN" altLang="en-US" dirty="0" smtClean="0"/>
                  <a:t>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𝒳</m:t>
                            </m:r>
                          </m:e>
                        </m:d>
                      </m:sup>
                    </m:sSup>
                  </m:oMath>
                </a14:m>
                <a:r>
                  <a:rPr lang="zh-CN" altLang="en-US" dirty="0"/>
                  <a:t>。对所有可能</a:t>
                </a:r>
                <a14:m>
                  <m:oMath xmlns:m="http://schemas.openxmlformats.org/officeDocument/2006/math">
                    <m:r>
                      <a:rPr lang="en-US" altLang="zh-CN" i="1" dirty="0" smtClean="0">
                        <a:latin typeface="Cambria Math" panose="02040503050406030204" pitchFamily="18" charset="0"/>
                      </a:rPr>
                      <m:t>𝑓</m:t>
                    </m:r>
                  </m:oMath>
                </a14:m>
                <a:r>
                  <a:rPr lang="zh-CN" altLang="en-US" dirty="0"/>
                  <a:t>按</a:t>
                </a:r>
                <a:r>
                  <a:rPr lang="zh-CN" altLang="en-US" b="1" dirty="0"/>
                  <a:t>均匀分布</a:t>
                </a:r>
                <a:r>
                  <a:rPr lang="zh-CN" altLang="en-US" dirty="0"/>
                  <a:t>对误差</a:t>
                </a:r>
                <a:r>
                  <a:rPr lang="zh-CN" altLang="en-US" dirty="0" smtClean="0"/>
                  <a:t>求和，有如下结论：</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71832" y="4475034"/>
                <a:ext cx="7886700" cy="663451"/>
              </a:xfrm>
              <a:prstGeom prst="rect">
                <a:avLst/>
              </a:prstGeom>
              <a:blipFill>
                <a:blip r:embed="rId6"/>
                <a:stretch>
                  <a:fillRect l="-696" t="-1835" r="-619" b="-13761"/>
                </a:stretch>
              </a:blipFill>
            </p:spPr>
            <p:txBody>
              <a:bodyPr/>
              <a:lstStyle/>
              <a:p>
                <a:r>
                  <a:rPr lang="zh-CN" altLang="en-US">
                    <a:noFill/>
                  </a:rPr>
                  <a:t> </a:t>
                </a:r>
              </a:p>
            </p:txBody>
          </p:sp>
        </mc:Fallback>
      </mc:AlternateContent>
      <p:sp>
        <p:nvSpPr>
          <p:cNvPr id="12" name="矩形 11"/>
          <p:cNvSpPr/>
          <p:nvPr/>
        </p:nvSpPr>
        <p:spPr>
          <a:xfrm>
            <a:off x="6083604" y="5281284"/>
            <a:ext cx="2723823" cy="369332"/>
          </a:xfrm>
          <a:prstGeom prst="rect">
            <a:avLst/>
          </a:prstGeom>
        </p:spPr>
        <p:txBody>
          <a:bodyPr wrap="none">
            <a:spAutoFit/>
          </a:bodyPr>
          <a:lstStyle/>
          <a:p>
            <a:r>
              <a:rPr lang="zh-CN" altLang="en-US" b="1" dirty="0">
                <a:solidFill>
                  <a:srgbClr val="FF0000"/>
                </a:solidFill>
              </a:rPr>
              <a:t>总误差与学习算法无关！</a:t>
            </a:r>
          </a:p>
        </p:txBody>
      </p:sp>
    </p:spTree>
    <p:extLst>
      <p:ext uri="{BB962C8B-B14F-4D97-AF65-F5344CB8AC3E}">
        <p14:creationId xmlns:p14="http://schemas.microsoft.com/office/powerpoint/2010/main" val="408101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p:sp>
        <p:nvSpPr>
          <p:cNvPr id="3" name="内容占位符 2"/>
          <p:cNvSpPr>
            <a:spLocks noGrp="1"/>
          </p:cNvSpPr>
          <p:nvPr>
            <p:ph idx="1"/>
          </p:nvPr>
        </p:nvSpPr>
        <p:spPr>
          <a:xfrm>
            <a:off x="628650" y="3049731"/>
            <a:ext cx="7886700" cy="3364908"/>
          </a:xfrm>
        </p:spPr>
        <p:txBody>
          <a:bodyPr/>
          <a:lstStyle/>
          <a:p>
            <a:r>
              <a:rPr lang="zh-CN" altLang="en-US" dirty="0" smtClean="0"/>
              <a:t>证明如下</a:t>
            </a:r>
            <a:endParaRPr lang="zh-CN" altLang="en-US" dirty="0"/>
          </a:p>
        </p:txBody>
      </p:sp>
      <p:sp>
        <p:nvSpPr>
          <p:cNvPr id="4" name="日期占位符 3"/>
          <p:cNvSpPr>
            <a:spLocks noGrp="1"/>
          </p:cNvSpPr>
          <p:nvPr>
            <p:ph type="dt" sz="half" idx="10"/>
          </p:nvPr>
        </p:nvSpPr>
        <p:spPr/>
        <p:txBody>
          <a:bodyPr/>
          <a:lstStyle/>
          <a:p>
            <a:fld id="{58E23B89-EF02-4149-AE21-26EB0CEE500A}"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29</a:t>
            </a:fld>
            <a:endParaRPr lang="zh-CN" altLang="en-US"/>
          </a:p>
        </p:txBody>
      </p:sp>
      <p:sp>
        <p:nvSpPr>
          <p:cNvPr id="7" name="矩形 6"/>
          <p:cNvSpPr/>
          <p:nvPr/>
        </p:nvSpPr>
        <p:spPr>
          <a:xfrm>
            <a:off x="628650" y="1447692"/>
            <a:ext cx="7909560" cy="1399058"/>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矩形 7"/>
              <p:cNvSpPr/>
              <p:nvPr/>
            </p:nvSpPr>
            <p:spPr>
              <a:xfrm>
                <a:off x="2611976" y="2048262"/>
                <a:ext cx="3920047"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611976" y="2048262"/>
                <a:ext cx="3920047" cy="7984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28650" y="1465615"/>
                <a:ext cx="7886700" cy="663451"/>
              </a:xfrm>
              <a:prstGeom prst="rect">
                <a:avLst/>
              </a:prstGeom>
            </p:spPr>
            <p:txBody>
              <a:bodyPr wrap="square">
                <a:spAutoFit/>
              </a:bodyPr>
              <a:lstStyle/>
              <a:p>
                <a:r>
                  <a:rPr lang="zh-CN" altLang="en-US" dirty="0" smtClean="0"/>
                  <a:t>考虑二分类问题，目标函数可以为任何函数</a:t>
                </a:r>
                <a14:m>
                  <m:oMath xmlns:m="http://schemas.openxmlformats.org/officeDocument/2006/math">
                    <m:r>
                      <a:rPr lang="en-US" altLang="zh-CN" b="0" i="1" smtClean="0">
                        <a:latin typeface="Cambria Math" panose="02040503050406030204" pitchFamily="18" charset="0"/>
                      </a:rPr>
                      <m:t>𝒳</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，函数空间</a:t>
                </a:r>
                <a:r>
                  <a:rPr lang="zh-CN" altLang="en-US" dirty="0" smtClean="0"/>
                  <a:t>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𝒳</m:t>
                            </m:r>
                          </m:e>
                        </m:d>
                      </m:sup>
                    </m:sSup>
                  </m:oMath>
                </a14:m>
                <a:r>
                  <a:rPr lang="zh-CN" altLang="en-US" dirty="0"/>
                  <a:t>。对所有可能</a:t>
                </a:r>
                <a14:m>
                  <m:oMath xmlns:m="http://schemas.openxmlformats.org/officeDocument/2006/math">
                    <m:r>
                      <a:rPr lang="en-US" altLang="zh-CN" i="1" dirty="0" smtClean="0">
                        <a:latin typeface="Cambria Math" panose="02040503050406030204" pitchFamily="18" charset="0"/>
                      </a:rPr>
                      <m:t>𝑓</m:t>
                    </m:r>
                  </m:oMath>
                </a14:m>
                <a:r>
                  <a:rPr lang="zh-CN" altLang="en-US" dirty="0"/>
                  <a:t>按</a:t>
                </a:r>
                <a:r>
                  <a:rPr lang="zh-CN" altLang="en-US" b="1" dirty="0"/>
                  <a:t>均匀分布</a:t>
                </a:r>
                <a:r>
                  <a:rPr lang="zh-CN" altLang="en-US" dirty="0"/>
                  <a:t>对误差</a:t>
                </a:r>
                <a:r>
                  <a:rPr lang="zh-CN" altLang="en-US" dirty="0" smtClean="0"/>
                  <a:t>求和，有如下结论：</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28650" y="1465615"/>
                <a:ext cx="7886700" cy="663451"/>
              </a:xfrm>
              <a:prstGeom prst="rect">
                <a:avLst/>
              </a:prstGeom>
              <a:blipFill>
                <a:blip r:embed="rId3"/>
                <a:stretch>
                  <a:fillRect l="-618" t="-1835" r="-618" b="-13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167319" y="3552825"/>
                <a:ext cx="6591300"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smtClean="0">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𝑓</m:t>
                          </m:r>
                        </m:sub>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h</m:t>
                              </m:r>
                            </m:sub>
                            <m:sup/>
                            <m:e>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e>
                          </m:nary>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167319" y="3552825"/>
                <a:ext cx="6591300" cy="7957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907251" y="4383164"/>
                <a:ext cx="4916025" cy="7957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𝑓</m:t>
                              </m:r>
                            </m:sub>
                            <m:sup/>
                            <m:e>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nary>
                        </m:e>
                      </m:nary>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907251" y="4383164"/>
                <a:ext cx="4916025" cy="79579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07251" y="5213503"/>
                <a:ext cx="3605795"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𝒳</m:t>
                              </m:r>
                            </m:e>
                          </m:d>
                        </m:sup>
                      </m:sSup>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907251" y="5213503"/>
                <a:ext cx="3605795" cy="76450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468" y="5073459"/>
                <a:ext cx="2733783" cy="940450"/>
              </a:xfrm>
              <a:prstGeom prst="rect">
                <a:avLst/>
              </a:prstGeom>
              <a:noFill/>
            </p:spPr>
            <p:txBody>
              <a:bodyPr wrap="square" rtlCol="0">
                <a:spAutoFit/>
              </a:bodyPr>
              <a:lstStyle/>
              <a:p>
                <a:r>
                  <a:rPr lang="zh-CN" altLang="en-US" dirty="0" smtClean="0"/>
                  <a:t>函数空间大小</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sup>
                    </m:sSup>
                  </m:oMath>
                </a14:m>
                <a:endParaRPr lang="en-US" altLang="zh-CN" dirty="0" smtClean="0"/>
              </a:p>
              <a:p>
                <a14:m>
                  <m:oMath xmlns:m="http://schemas.openxmlformats.org/officeDocument/2006/math">
                    <m:r>
                      <m:rPr>
                        <m:sty m:val="p"/>
                      </m:rPr>
                      <a:rPr lang="en-US" altLang="zh-CN" i="1" dirty="0">
                        <a:latin typeface="Cambria Math" panose="02040503050406030204" pitchFamily="18" charset="0"/>
                      </a:rPr>
                      <m:t>f</m:t>
                    </m:r>
                  </m:oMath>
                </a14:m>
                <a:r>
                  <a:rPr lang="zh-CN" altLang="en-US" dirty="0" smtClean="0"/>
                  <a:t>均分分布，一半的</a:t>
                </a:r>
                <a14:m>
                  <m:oMath xmlns:m="http://schemas.openxmlformats.org/officeDocument/2006/math">
                    <m:r>
                      <a:rPr lang="en-US" altLang="zh-CN" b="0" i="1" smtClean="0">
                        <a:latin typeface="Cambria Math" panose="02040503050406030204" pitchFamily="18" charset="0"/>
                      </a:rPr>
                      <m:t>𝑓</m:t>
                    </m:r>
                  </m:oMath>
                </a14:m>
                <a:r>
                  <a:rPr lang="zh-CN" altLang="en-US" dirty="0" smtClean="0"/>
                  <a:t>对</a:t>
                </a:r>
                <a14:m>
                  <m:oMath xmlns:m="http://schemas.openxmlformats.org/officeDocument/2006/math">
                    <m:r>
                      <a:rPr lang="en-US" altLang="zh-CN" b="1" i="1" dirty="0" smtClean="0">
                        <a:latin typeface="Cambria Math" panose="02040503050406030204" pitchFamily="18" charset="0"/>
                      </a:rPr>
                      <m:t>𝒙</m:t>
                    </m:r>
                  </m:oMath>
                </a14:m>
                <a:r>
                  <a:rPr lang="zh-CN" altLang="en-US" dirty="0" smtClean="0"/>
                  <a:t>的预测和</a:t>
                </a:r>
                <a14:m>
                  <m:oMath xmlns:m="http://schemas.openxmlformats.org/officeDocument/2006/math">
                    <m:r>
                      <a:rPr lang="en-US" altLang="zh-CN" b="0" i="1" smtClean="0">
                        <a:latin typeface="Cambria Math" panose="02040503050406030204" pitchFamily="18" charset="0"/>
                      </a:rPr>
                      <m:t>h</m:t>
                    </m:r>
                  </m:oMath>
                </a14:m>
                <a:r>
                  <a:rPr lang="zh-CN" altLang="en-US" dirty="0" smtClean="0"/>
                  <a:t>不一致</a:t>
                </a:r>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73468" y="5073459"/>
                <a:ext cx="2733783" cy="940450"/>
              </a:xfrm>
              <a:prstGeom prst="rect">
                <a:avLst/>
              </a:prstGeom>
              <a:blipFill>
                <a:blip r:embed="rId7"/>
                <a:stretch>
                  <a:fillRect l="-1782" t="-1290" b="-9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07251" y="6012553"/>
                <a:ext cx="2194383"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907251" y="6012553"/>
                <a:ext cx="2194383" cy="79848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083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a:xfrm>
            <a:off x="628650" y="1482106"/>
            <a:ext cx="8211394" cy="4932533"/>
          </a:xfrm>
        </p:spPr>
        <p:txBody>
          <a:bodyPr/>
          <a:lstStyle/>
          <a:p>
            <a:r>
              <a:rPr lang="zh-CN" altLang="en-US" dirty="0" smtClean="0"/>
              <a:t>教科书</a:t>
            </a:r>
            <a:endParaRPr lang="en-US" altLang="zh-CN" dirty="0" smtClean="0"/>
          </a:p>
          <a:p>
            <a:pPr lvl="1"/>
            <a:r>
              <a:rPr lang="zh-CN" altLang="en-US" dirty="0"/>
              <a:t>周志华</a:t>
            </a:r>
            <a:r>
              <a:rPr lang="en-US" altLang="zh-CN" dirty="0" smtClean="0"/>
              <a:t>《</a:t>
            </a:r>
            <a:r>
              <a:rPr lang="zh-CN" altLang="en-US" dirty="0"/>
              <a:t>机器学习</a:t>
            </a:r>
            <a:r>
              <a:rPr lang="en-US" altLang="zh-CN" dirty="0" smtClean="0"/>
              <a:t>》</a:t>
            </a:r>
            <a:r>
              <a:rPr lang="zh-CN" altLang="en-US" dirty="0" smtClean="0"/>
              <a:t>清华大学出版社</a:t>
            </a:r>
            <a:endParaRPr lang="en-US" altLang="zh-CN" dirty="0" smtClean="0"/>
          </a:p>
          <a:p>
            <a:r>
              <a:rPr lang="zh-CN" altLang="en-US" dirty="0" smtClean="0"/>
              <a:t>参考书</a:t>
            </a:r>
            <a:endParaRPr lang="en-US" altLang="zh-CN" dirty="0" smtClean="0"/>
          </a:p>
          <a:p>
            <a:pPr lvl="1"/>
            <a:r>
              <a:rPr lang="zh-CN" altLang="en-US" dirty="0" smtClean="0"/>
              <a:t>李航 </a:t>
            </a:r>
            <a:r>
              <a:rPr lang="en-US" altLang="zh-CN" dirty="0" smtClean="0"/>
              <a:t>《</a:t>
            </a:r>
            <a:r>
              <a:rPr lang="zh-CN" altLang="en-US" dirty="0" smtClean="0"/>
              <a:t>统计机器学习</a:t>
            </a:r>
            <a:r>
              <a:rPr lang="en-US" altLang="zh-CN" dirty="0" smtClean="0"/>
              <a:t>》</a:t>
            </a:r>
            <a:r>
              <a:rPr lang="zh-CN" altLang="en-US" dirty="0" smtClean="0"/>
              <a:t>清华大学出版社</a:t>
            </a:r>
            <a:endParaRPr lang="en-US" altLang="zh-CN" dirty="0" smtClean="0"/>
          </a:p>
          <a:p>
            <a:pPr lvl="1"/>
            <a:r>
              <a:rPr lang="en-US" altLang="zh-CN" dirty="0"/>
              <a:t>Christopher M. Bishop </a:t>
            </a:r>
            <a:r>
              <a:rPr lang="en-US" altLang="zh-CN" dirty="0" smtClean="0"/>
              <a:t>《</a:t>
            </a:r>
            <a:r>
              <a:rPr lang="en-US" altLang="zh-CN" dirty="0" smtClean="0">
                <a:hlinkClick r:id="rId2"/>
              </a:rPr>
              <a:t>Pattern Recognition and Machine Learning</a:t>
            </a:r>
            <a:r>
              <a:rPr lang="en-US" altLang="zh-CN" dirty="0" smtClean="0"/>
              <a:t>》 Springer</a:t>
            </a:r>
          </a:p>
          <a:p>
            <a:pPr lvl="1"/>
            <a:r>
              <a:rPr lang="en-US" altLang="zh-CN" dirty="0" smtClean="0"/>
              <a:t>Kevin P</a:t>
            </a:r>
            <a:r>
              <a:rPr lang="en-US" altLang="zh-CN" dirty="0"/>
              <a:t>.</a:t>
            </a:r>
            <a:r>
              <a:rPr lang="en-US" altLang="zh-CN" dirty="0" smtClean="0"/>
              <a:t> Murphy 《</a:t>
            </a:r>
            <a:r>
              <a:rPr lang="en-US" altLang="zh-CN" dirty="0" smtClean="0">
                <a:hlinkClick r:id="rId3"/>
              </a:rPr>
              <a:t>Machine Learning: A probabilistic perspective</a:t>
            </a:r>
            <a:r>
              <a:rPr lang="en-US" altLang="zh-CN" dirty="0" smtClean="0"/>
              <a:t>》 MIT Press</a:t>
            </a:r>
          </a:p>
          <a:p>
            <a:pPr lvl="1"/>
            <a:r>
              <a:rPr lang="en-US" altLang="zh-CN" dirty="0"/>
              <a:t>Marc Peter </a:t>
            </a:r>
            <a:r>
              <a:rPr lang="en-US" altLang="zh-CN" dirty="0" err="1" smtClean="0"/>
              <a:t>Deisenroth</a:t>
            </a:r>
            <a:r>
              <a:rPr lang="en-US" altLang="zh-CN" dirty="0" smtClean="0"/>
              <a:t> et al.《 </a:t>
            </a:r>
            <a:r>
              <a:rPr lang="en-US" altLang="zh-CN" dirty="0">
                <a:hlinkClick r:id="rId4"/>
              </a:rPr>
              <a:t>Mathematics for Machine Learning </a:t>
            </a:r>
            <a:r>
              <a:rPr lang="en-US" altLang="zh-CN" dirty="0"/>
              <a:t>》 </a:t>
            </a:r>
            <a:r>
              <a:rPr lang="en-US" altLang="zh-CN" dirty="0" smtClean="0"/>
              <a:t>Cambridge</a:t>
            </a:r>
            <a:endParaRPr lang="en-US" altLang="zh-CN" dirty="0"/>
          </a:p>
          <a:p>
            <a:pPr lvl="1"/>
            <a:endParaRPr lang="zh-CN" altLang="en-US" dirty="0"/>
          </a:p>
        </p:txBody>
      </p:sp>
      <p:sp>
        <p:nvSpPr>
          <p:cNvPr id="4" name="日期占位符 3"/>
          <p:cNvSpPr>
            <a:spLocks noGrp="1"/>
          </p:cNvSpPr>
          <p:nvPr>
            <p:ph type="dt" sz="half" idx="10"/>
          </p:nvPr>
        </p:nvSpPr>
        <p:spPr/>
        <p:txBody>
          <a:bodyPr/>
          <a:lstStyle/>
          <a:p>
            <a:fld id="{EBD03C16-504B-469E-B728-CF4BAA7F8E9A}"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a:t>
            </a:fld>
            <a:endParaRPr lang="zh-CN" altLang="en-US"/>
          </a:p>
        </p:txBody>
      </p:sp>
      <p:pic>
        <p:nvPicPr>
          <p:cNvPr id="7" name="图片 6"/>
          <p:cNvPicPr>
            <a:picLocks noChangeAspect="1"/>
          </p:cNvPicPr>
          <p:nvPr/>
        </p:nvPicPr>
        <p:blipFill rotWithShape="1">
          <a:blip r:embed="rId5"/>
          <a:srcRect r="5820"/>
          <a:stretch/>
        </p:blipFill>
        <p:spPr>
          <a:xfrm>
            <a:off x="5887616" y="236169"/>
            <a:ext cx="2090853" cy="2220064"/>
          </a:xfrm>
          <a:prstGeom prst="rect">
            <a:avLst/>
          </a:prstGeom>
        </p:spPr>
      </p:pic>
      <p:pic>
        <p:nvPicPr>
          <p:cNvPr id="8" name="图片 7"/>
          <p:cNvPicPr>
            <a:picLocks noChangeAspect="1"/>
          </p:cNvPicPr>
          <p:nvPr/>
        </p:nvPicPr>
        <p:blipFill>
          <a:blip r:embed="rId6"/>
          <a:stretch>
            <a:fillRect/>
          </a:stretch>
        </p:blipFill>
        <p:spPr>
          <a:xfrm>
            <a:off x="3033346" y="4041571"/>
            <a:ext cx="1577295" cy="2268220"/>
          </a:xfrm>
          <a:prstGeom prst="rect">
            <a:avLst/>
          </a:prstGeom>
        </p:spPr>
      </p:pic>
      <p:pic>
        <p:nvPicPr>
          <p:cNvPr id="9" name="图片 8"/>
          <p:cNvPicPr>
            <a:picLocks noChangeAspect="1"/>
          </p:cNvPicPr>
          <p:nvPr/>
        </p:nvPicPr>
        <p:blipFill>
          <a:blip r:embed="rId7"/>
          <a:stretch>
            <a:fillRect/>
          </a:stretch>
        </p:blipFill>
        <p:spPr>
          <a:xfrm>
            <a:off x="5110884" y="4117100"/>
            <a:ext cx="1505768" cy="2051336"/>
          </a:xfrm>
          <a:prstGeom prst="rect">
            <a:avLst/>
          </a:prstGeom>
        </p:spPr>
      </p:pic>
      <p:pic>
        <p:nvPicPr>
          <p:cNvPr id="10" name="图片 9"/>
          <p:cNvPicPr>
            <a:picLocks noChangeAspect="1"/>
          </p:cNvPicPr>
          <p:nvPr/>
        </p:nvPicPr>
        <p:blipFill>
          <a:blip r:embed="rId8"/>
          <a:stretch>
            <a:fillRect/>
          </a:stretch>
        </p:blipFill>
        <p:spPr>
          <a:xfrm>
            <a:off x="7116894" y="4096794"/>
            <a:ext cx="1723150" cy="2027893"/>
          </a:xfrm>
          <a:prstGeom prst="rect">
            <a:avLst/>
          </a:prstGeom>
        </p:spPr>
      </p:pic>
      <p:pic>
        <p:nvPicPr>
          <p:cNvPr id="11" name="图片 10"/>
          <p:cNvPicPr>
            <a:picLocks noChangeAspect="1"/>
          </p:cNvPicPr>
          <p:nvPr/>
        </p:nvPicPr>
        <p:blipFill>
          <a:blip r:embed="rId9"/>
          <a:stretch>
            <a:fillRect/>
          </a:stretch>
        </p:blipFill>
        <p:spPr>
          <a:xfrm>
            <a:off x="1033912" y="4125658"/>
            <a:ext cx="1408812" cy="2042778"/>
          </a:xfrm>
          <a:prstGeom prst="rect">
            <a:avLst/>
          </a:prstGeom>
        </p:spPr>
      </p:pic>
    </p:spTree>
    <p:extLst>
      <p:ext uri="{BB962C8B-B14F-4D97-AF65-F5344CB8AC3E}">
        <p14:creationId xmlns:p14="http://schemas.microsoft.com/office/powerpoint/2010/main" val="409046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机器学习发展历程</a:t>
            </a:r>
            <a:r>
              <a:rPr lang="en-US" altLang="zh-CN" dirty="0" smtClean="0"/>
              <a:t>—</a:t>
            </a:r>
            <a:r>
              <a:rPr lang="zh-CN" altLang="en-US" dirty="0" smtClean="0"/>
              <a:t>推理期</a:t>
            </a:r>
            <a:endParaRPr lang="zh-CN" altLang="en-US" dirty="0"/>
          </a:p>
        </p:txBody>
      </p:sp>
      <p:sp>
        <p:nvSpPr>
          <p:cNvPr id="3" name="内容占位符 2"/>
          <p:cNvSpPr>
            <a:spLocks noGrp="1"/>
          </p:cNvSpPr>
          <p:nvPr>
            <p:ph idx="1"/>
          </p:nvPr>
        </p:nvSpPr>
        <p:spPr/>
        <p:txBody>
          <a:bodyPr/>
          <a:lstStyle/>
          <a:p>
            <a:r>
              <a:rPr lang="zh-CN" altLang="en-US" dirty="0"/>
              <a:t>基于符号知识表示，通过演绎推理技术取得了巨大成绩</a:t>
            </a:r>
            <a:endParaRPr lang="en-US" altLang="zh-CN" dirty="0"/>
          </a:p>
          <a:p>
            <a:endParaRPr lang="en-US" altLang="zh-CN" dirty="0" smtClean="0"/>
          </a:p>
          <a:p>
            <a:r>
              <a:rPr lang="en-US" altLang="zh-CN" dirty="0" smtClean="0"/>
              <a:t>A</a:t>
            </a:r>
            <a:r>
              <a:rPr lang="en-US" altLang="zh-CN" dirty="0"/>
              <a:t>. Newell</a:t>
            </a:r>
            <a:r>
              <a:rPr lang="zh-CN" altLang="en-US" dirty="0"/>
              <a:t>和</a:t>
            </a:r>
            <a:r>
              <a:rPr lang="en-US" altLang="zh-CN" dirty="0"/>
              <a:t>H. Simon</a:t>
            </a:r>
            <a:r>
              <a:rPr lang="zh-CN" altLang="en-US" dirty="0"/>
              <a:t>的“逻辑理论家”</a:t>
            </a:r>
            <a:r>
              <a:rPr lang="en-US" altLang="zh-CN" dirty="0"/>
              <a:t>(Logic Theorist)</a:t>
            </a:r>
            <a:r>
              <a:rPr lang="zh-CN" altLang="en-US" dirty="0"/>
              <a:t>程序以及伺候的“通用问题求解”</a:t>
            </a:r>
            <a:r>
              <a:rPr lang="en-US" altLang="zh-CN" dirty="0"/>
              <a:t>(General Problem Solving)</a:t>
            </a:r>
            <a:r>
              <a:rPr lang="zh-CN" altLang="en-US" dirty="0"/>
              <a:t>程序等在当时取得了令人振奋的结果</a:t>
            </a:r>
            <a:r>
              <a:rPr lang="zh-CN" altLang="en-US" dirty="0" smtClean="0"/>
              <a:t>。</a:t>
            </a:r>
            <a:endParaRPr lang="en-US" altLang="zh-CN" dirty="0" smtClean="0"/>
          </a:p>
          <a:p>
            <a:pPr lvl="1"/>
            <a:r>
              <a:rPr lang="en-US" altLang="zh-CN" dirty="0" smtClean="0"/>
              <a:t>1952</a:t>
            </a:r>
            <a:r>
              <a:rPr lang="zh-CN" altLang="en-US" dirty="0" smtClean="0"/>
              <a:t>年证明了著名数学家罗素和怀特海名著</a:t>
            </a:r>
            <a:r>
              <a:rPr lang="en-US" altLang="zh-CN" dirty="0" smtClean="0"/>
              <a:t>《</a:t>
            </a:r>
            <a:r>
              <a:rPr lang="zh-CN" altLang="en-US" dirty="0" smtClean="0"/>
              <a:t>数学原理</a:t>
            </a:r>
            <a:r>
              <a:rPr lang="en-US" altLang="zh-CN" dirty="0" smtClean="0"/>
              <a:t>》38</a:t>
            </a:r>
            <a:r>
              <a:rPr lang="zh-CN" altLang="en-US" dirty="0" smtClean="0"/>
              <a:t>条定理</a:t>
            </a:r>
            <a:endParaRPr lang="en-US" altLang="zh-CN" dirty="0" smtClean="0"/>
          </a:p>
          <a:p>
            <a:pPr lvl="1"/>
            <a:r>
              <a:rPr lang="en-US" altLang="zh-CN" dirty="0" smtClean="0"/>
              <a:t>1963</a:t>
            </a:r>
            <a:r>
              <a:rPr lang="zh-CN" altLang="en-US" dirty="0" smtClean="0"/>
              <a:t>年证明了全部</a:t>
            </a:r>
            <a:r>
              <a:rPr lang="en-US" altLang="zh-CN" dirty="0" smtClean="0"/>
              <a:t>52</a:t>
            </a:r>
            <a:r>
              <a:rPr lang="zh-CN" altLang="en-US" dirty="0" smtClean="0"/>
              <a:t>条定理</a:t>
            </a:r>
            <a:endParaRPr lang="en-US" altLang="zh-CN" dirty="0" smtClean="0"/>
          </a:p>
          <a:p>
            <a:pPr lvl="1"/>
            <a:r>
              <a:rPr lang="zh-CN" altLang="en-US" dirty="0" smtClean="0"/>
              <a:t>定理</a:t>
            </a:r>
            <a:r>
              <a:rPr lang="en-US" altLang="zh-CN" dirty="0" smtClean="0"/>
              <a:t>2.85</a:t>
            </a:r>
            <a:r>
              <a:rPr lang="zh-CN" altLang="en-US" dirty="0" smtClean="0"/>
              <a:t>比</a:t>
            </a:r>
            <a:r>
              <a:rPr lang="zh-CN" altLang="en-US" dirty="0"/>
              <a:t>罗素和</a:t>
            </a:r>
            <a:r>
              <a:rPr lang="zh-CN" altLang="en-US" dirty="0" smtClean="0"/>
              <a:t>怀特海证明的更巧妙</a:t>
            </a:r>
            <a:endParaRPr lang="en-US" altLang="zh-CN" dirty="0" smtClean="0"/>
          </a:p>
          <a:p>
            <a:pPr lvl="1"/>
            <a:r>
              <a:rPr lang="zh-CN" altLang="en-US" dirty="0" smtClean="0"/>
              <a:t>获得了</a:t>
            </a:r>
            <a:r>
              <a:rPr lang="en-US" altLang="zh-CN" dirty="0" smtClean="0"/>
              <a:t>1975</a:t>
            </a:r>
            <a:r>
              <a:rPr lang="zh-CN" altLang="en-US" dirty="0" smtClean="0"/>
              <a:t>年的图灵奖</a:t>
            </a:r>
            <a:endParaRPr lang="zh-CN" altLang="en-US" dirty="0"/>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0BA645FF-0BC8-4B74-8711-9A210719B9CB}"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30</a:t>
            </a:fld>
            <a:endParaRPr lang="zh-CN" altLang="en-US"/>
          </a:p>
        </p:txBody>
      </p:sp>
    </p:spTree>
    <p:extLst>
      <p:ext uri="{BB962C8B-B14F-4D97-AF65-F5344CB8AC3E}">
        <p14:creationId xmlns:p14="http://schemas.microsoft.com/office/powerpoint/2010/main" val="201993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机器学习发展历程</a:t>
            </a:r>
            <a:r>
              <a:rPr lang="en-US" altLang="zh-CN" dirty="0" smtClean="0"/>
              <a:t>—</a:t>
            </a:r>
            <a:r>
              <a:rPr lang="zh-CN" altLang="en-US" dirty="0"/>
              <a:t>知识</a:t>
            </a:r>
            <a:r>
              <a:rPr lang="zh-CN" altLang="en-US" dirty="0" smtClean="0"/>
              <a:t>期</a:t>
            </a:r>
            <a:endParaRPr lang="zh-CN" altLang="en-US" dirty="0"/>
          </a:p>
        </p:txBody>
      </p:sp>
      <p:sp>
        <p:nvSpPr>
          <p:cNvPr id="3" name="内容占位符 2"/>
          <p:cNvSpPr>
            <a:spLocks noGrp="1"/>
          </p:cNvSpPr>
          <p:nvPr>
            <p:ph idx="1"/>
          </p:nvPr>
        </p:nvSpPr>
        <p:spPr/>
        <p:txBody>
          <a:bodyPr/>
          <a:lstStyle/>
          <a:p>
            <a:r>
              <a:rPr lang="zh-CN" altLang="en-US" dirty="0"/>
              <a:t>基于符号知识表示，通过获取和利用领域知识建立专家系统取得大量成果</a:t>
            </a:r>
          </a:p>
          <a:p>
            <a:pPr marL="0" indent="0">
              <a:buNone/>
            </a:pPr>
            <a:endParaRPr lang="en-US" altLang="zh-CN" dirty="0" smtClean="0"/>
          </a:p>
          <a:p>
            <a:r>
              <a:rPr lang="zh-CN" altLang="en-US" dirty="0" smtClean="0"/>
              <a:t>“</a:t>
            </a:r>
            <a:r>
              <a:rPr lang="zh-CN" altLang="en-US" dirty="0"/>
              <a:t>知识工程</a:t>
            </a:r>
            <a:r>
              <a:rPr lang="zh-CN" altLang="en-US" dirty="0" smtClean="0"/>
              <a:t>” 之父</a:t>
            </a:r>
            <a:r>
              <a:rPr lang="en-US" altLang="zh-CN" dirty="0"/>
              <a:t>Edward A</a:t>
            </a:r>
            <a:r>
              <a:rPr lang="en-US" altLang="zh-CN" dirty="0" smtClean="0"/>
              <a:t>. </a:t>
            </a:r>
            <a:r>
              <a:rPr lang="en-US" altLang="zh-CN" dirty="0" err="1" smtClean="0"/>
              <a:t>Feigenbaum</a:t>
            </a:r>
            <a:r>
              <a:rPr lang="en-US" altLang="zh-CN" dirty="0" smtClean="0"/>
              <a:t> </a:t>
            </a:r>
            <a:r>
              <a:rPr lang="zh-CN" altLang="en-US" dirty="0" smtClean="0"/>
              <a:t>研制了世界上第一个专家系统</a:t>
            </a:r>
            <a:r>
              <a:rPr lang="en-US" altLang="zh-CN" dirty="0" smtClean="0"/>
              <a:t>DENDRAL</a:t>
            </a:r>
            <a:r>
              <a:rPr lang="zh-CN" altLang="en-US" dirty="0" smtClean="0"/>
              <a:t>，并获得了</a:t>
            </a:r>
            <a:r>
              <a:rPr lang="en-US" altLang="zh-CN" dirty="0" smtClean="0"/>
              <a:t>1994</a:t>
            </a:r>
            <a:r>
              <a:rPr lang="zh-CN" altLang="en-US" dirty="0" smtClean="0"/>
              <a:t>年的图灵奖</a:t>
            </a:r>
            <a:endParaRPr lang="en-US" altLang="zh-CN" dirty="0" smtClean="0"/>
          </a:p>
          <a:p>
            <a:pPr lvl="1"/>
            <a:r>
              <a:rPr lang="en-US" altLang="zh-CN" dirty="0"/>
              <a:t>DENDRAL</a:t>
            </a:r>
            <a:r>
              <a:rPr lang="zh-CN" altLang="en-US" dirty="0"/>
              <a:t>输入的是质谱仪的数据，输出是给定物质的化学结构。</a:t>
            </a:r>
            <a:endParaRPr lang="en-US" altLang="zh-CN" dirty="0" smtClean="0"/>
          </a:p>
          <a:p>
            <a:pPr lvl="1"/>
            <a:r>
              <a:rPr lang="zh-CN" altLang="en-US" dirty="0" smtClean="0"/>
              <a:t>捕捉化学家的化学分析</a:t>
            </a:r>
            <a:r>
              <a:rPr lang="zh-CN" altLang="en-US" dirty="0"/>
              <a:t>知识，把知识提炼成规则。</a:t>
            </a:r>
            <a:endParaRPr lang="en-US" altLang="zh-CN" dirty="0" smtClean="0"/>
          </a:p>
          <a:p>
            <a:pPr lvl="1"/>
            <a:r>
              <a:rPr lang="zh-CN" altLang="en-US" dirty="0" smtClean="0"/>
              <a:t>质</a:t>
            </a:r>
            <a:r>
              <a:rPr lang="zh-CN" altLang="en-US" dirty="0"/>
              <a:t>谱数据就是关于原子重量的信息，能够帮助化学家确定一种化合物的结构和性质。</a:t>
            </a:r>
          </a:p>
          <a:p>
            <a:pPr lvl="1"/>
            <a:endParaRPr lang="en-US" altLang="zh-CN" dirty="0" smtClean="0"/>
          </a:p>
          <a:p>
            <a:r>
              <a:rPr lang="zh-CN" altLang="en-US" dirty="0" smtClean="0"/>
              <a:t>但是</a:t>
            </a:r>
            <a:r>
              <a:rPr lang="zh-CN" altLang="en-US" dirty="0"/>
              <a:t>由人来总结知识再交给计算机相当困难。</a:t>
            </a:r>
          </a:p>
          <a:p>
            <a:endParaRPr lang="zh-CN" altLang="en-US" dirty="0"/>
          </a:p>
        </p:txBody>
      </p:sp>
      <p:sp>
        <p:nvSpPr>
          <p:cNvPr id="4" name="日期占位符 3"/>
          <p:cNvSpPr>
            <a:spLocks noGrp="1"/>
          </p:cNvSpPr>
          <p:nvPr>
            <p:ph type="dt" sz="half" idx="10"/>
          </p:nvPr>
        </p:nvSpPr>
        <p:spPr/>
        <p:txBody>
          <a:bodyPr/>
          <a:lstStyle/>
          <a:p>
            <a:fld id="{19726ABE-69EF-4A09-8906-CD65441E977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31</a:t>
            </a:fld>
            <a:endParaRPr lang="zh-CN" altLang="en-US"/>
          </a:p>
        </p:txBody>
      </p:sp>
    </p:spTree>
    <p:extLst>
      <p:ext uri="{BB962C8B-B14F-4D97-AF65-F5344CB8AC3E}">
        <p14:creationId xmlns:p14="http://schemas.microsoft.com/office/powerpoint/2010/main" val="16197357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机器学习发展历程</a:t>
            </a:r>
            <a:endParaRPr lang="zh-CN" altLang="en-US" dirty="0"/>
          </a:p>
        </p:txBody>
      </p:sp>
      <p:sp>
        <p:nvSpPr>
          <p:cNvPr id="4" name="日期占位符 3"/>
          <p:cNvSpPr>
            <a:spLocks noGrp="1"/>
          </p:cNvSpPr>
          <p:nvPr>
            <p:ph type="dt" sz="half" idx="10"/>
          </p:nvPr>
        </p:nvSpPr>
        <p:spPr/>
        <p:txBody>
          <a:bodyPr/>
          <a:lstStyle/>
          <a:p>
            <a:fld id="{476687F8-8007-4A5F-936E-D414ADA79A78}"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32</a:t>
            </a:fld>
            <a:endParaRPr lang="zh-CN" altLang="en-US"/>
          </a:p>
        </p:txBody>
      </p:sp>
      <p:cxnSp>
        <p:nvCxnSpPr>
          <p:cNvPr id="7" name="直接箭头连接符 6"/>
          <p:cNvCxnSpPr/>
          <p:nvPr/>
        </p:nvCxnSpPr>
        <p:spPr>
          <a:xfrm>
            <a:off x="830118" y="3102303"/>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a:off x="1639571"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714060316"/>
              </p:ext>
            </p:extLst>
          </p:nvPr>
        </p:nvGraphicFramePr>
        <p:xfrm>
          <a:off x="1503513" y="3101984"/>
          <a:ext cx="303571" cy="307210"/>
        </p:xfrm>
        <a:graphic>
          <a:graphicData uri="http://schemas.openxmlformats.org/presentationml/2006/ole">
            <mc:AlternateContent xmlns:mc="http://schemas.openxmlformats.org/markup-compatibility/2006">
              <mc:Choice xmlns:v="urn:schemas-microsoft-com:vml" Requires="v">
                <p:oleObj spid="_x0000_s4405" name="Equation" r:id="rId3" imgW="203040" imgH="177480" progId="Equation.DSMT4">
                  <p:embed/>
                </p:oleObj>
              </mc:Choice>
              <mc:Fallback>
                <p:oleObj name="Equation" r:id="rId3" imgW="203040" imgH="177480" progId="Equation.DSMT4">
                  <p:embed/>
                  <p:pic>
                    <p:nvPicPr>
                      <p:cNvPr id="7" name="对象 6"/>
                      <p:cNvPicPr/>
                      <p:nvPr/>
                    </p:nvPicPr>
                    <p:blipFill>
                      <a:blip r:embed="rId4"/>
                      <a:stretch>
                        <a:fillRect/>
                      </a:stretch>
                    </p:blipFill>
                    <p:spPr>
                      <a:xfrm>
                        <a:off x="1503513" y="3101984"/>
                        <a:ext cx="303571" cy="307210"/>
                      </a:xfrm>
                      <a:prstGeom prst="rect">
                        <a:avLst/>
                      </a:prstGeom>
                    </p:spPr>
                  </p:pic>
                </p:oleObj>
              </mc:Fallback>
            </mc:AlternateContent>
          </a:graphicData>
        </a:graphic>
      </p:graphicFrame>
      <p:cxnSp>
        <p:nvCxnSpPr>
          <p:cNvPr id="10" name="直接连接符 9"/>
          <p:cNvCxnSpPr/>
          <p:nvPr/>
        </p:nvCxnSpPr>
        <p:spPr>
          <a:xfrm rot="5400000">
            <a:off x="7208642"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2746916105"/>
              </p:ext>
            </p:extLst>
          </p:nvPr>
        </p:nvGraphicFramePr>
        <p:xfrm>
          <a:off x="7095792" y="3102305"/>
          <a:ext cx="304866" cy="307210"/>
        </p:xfrm>
        <a:graphic>
          <a:graphicData uri="http://schemas.openxmlformats.org/presentationml/2006/ole">
            <mc:AlternateContent xmlns:mc="http://schemas.openxmlformats.org/markup-compatibility/2006">
              <mc:Choice xmlns:v="urn:schemas-microsoft-com:vml" Requires="v">
                <p:oleObj spid="_x0000_s4406" name="Equation" r:id="rId5" imgW="203040" imgH="177480" progId="Equation.DSMT4">
                  <p:embed/>
                </p:oleObj>
              </mc:Choice>
              <mc:Fallback>
                <p:oleObj name="Equation" r:id="rId5" imgW="203040" imgH="177480" progId="Equation.DSMT4">
                  <p:embed/>
                  <p:pic>
                    <p:nvPicPr>
                      <p:cNvPr id="9" name="对象 8"/>
                      <p:cNvPicPr>
                        <a:picLocks noChangeAspect="1" noChangeArrowheads="1"/>
                      </p:cNvPicPr>
                      <p:nvPr/>
                    </p:nvPicPr>
                    <p:blipFill>
                      <a:blip r:embed="rId6"/>
                      <a:srcRect/>
                      <a:stretch>
                        <a:fillRect/>
                      </a:stretch>
                    </p:blipFill>
                    <p:spPr bwMode="auto">
                      <a:xfrm>
                        <a:off x="7095792" y="3102305"/>
                        <a:ext cx="304866" cy="307210"/>
                      </a:xfrm>
                      <a:prstGeom prst="rect">
                        <a:avLst/>
                      </a:prstGeom>
                      <a:noFill/>
                      <a:ln>
                        <a:noFill/>
                      </a:ln>
                    </p:spPr>
                  </p:pic>
                </p:oleObj>
              </mc:Fallback>
            </mc:AlternateContent>
          </a:graphicData>
        </a:graphic>
      </p:graphicFrame>
      <p:cxnSp>
        <p:nvCxnSpPr>
          <p:cNvPr id="12" name="直接连接符 11"/>
          <p:cNvCxnSpPr/>
          <p:nvPr/>
        </p:nvCxnSpPr>
        <p:spPr>
          <a:xfrm rot="5400000">
            <a:off x="4482963" y="305456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2532054061"/>
              </p:ext>
            </p:extLst>
          </p:nvPr>
        </p:nvGraphicFramePr>
        <p:xfrm>
          <a:off x="4380111" y="3101984"/>
          <a:ext cx="286753" cy="307210"/>
        </p:xfrm>
        <a:graphic>
          <a:graphicData uri="http://schemas.openxmlformats.org/presentationml/2006/ole">
            <mc:AlternateContent xmlns:mc="http://schemas.openxmlformats.org/markup-compatibility/2006">
              <mc:Choice xmlns:v="urn:schemas-microsoft-com:vml" Requires="v">
                <p:oleObj spid="_x0000_s4407" name="Equation" r:id="rId7" imgW="190440" imgH="177480" progId="Equation.DSMT4">
                  <p:embed/>
                </p:oleObj>
              </mc:Choice>
              <mc:Fallback>
                <p:oleObj name="Equation" r:id="rId7" imgW="190440" imgH="177480" progId="Equation.DSMT4">
                  <p:embed/>
                  <p:pic>
                    <p:nvPicPr>
                      <p:cNvPr id="11" name="对象 10"/>
                      <p:cNvPicPr>
                        <a:picLocks noChangeAspect="1" noChangeArrowheads="1"/>
                      </p:cNvPicPr>
                      <p:nvPr/>
                    </p:nvPicPr>
                    <p:blipFill>
                      <a:blip r:embed="rId8"/>
                      <a:srcRect/>
                      <a:stretch>
                        <a:fillRect/>
                      </a:stretch>
                    </p:blipFill>
                    <p:spPr bwMode="auto">
                      <a:xfrm>
                        <a:off x="4380111" y="3101984"/>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直接连接符 13"/>
          <p:cNvCxnSpPr/>
          <p:nvPr/>
        </p:nvCxnSpPr>
        <p:spPr>
          <a:xfrm rot="5400000">
            <a:off x="3151824"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5977109" y="305370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对象 15"/>
          <p:cNvGraphicFramePr>
            <a:graphicFrameLocks noChangeAspect="1"/>
          </p:cNvGraphicFramePr>
          <p:nvPr>
            <p:extLst>
              <p:ext uri="{D42A27DB-BD31-4B8C-83A1-F6EECF244321}">
                <p14:modId xmlns:p14="http://schemas.microsoft.com/office/powerpoint/2010/main" val="4090159034"/>
              </p:ext>
            </p:extLst>
          </p:nvPr>
        </p:nvGraphicFramePr>
        <p:xfrm>
          <a:off x="3038976" y="3102305"/>
          <a:ext cx="304866" cy="307210"/>
        </p:xfrm>
        <a:graphic>
          <a:graphicData uri="http://schemas.openxmlformats.org/presentationml/2006/ole">
            <mc:AlternateContent xmlns:mc="http://schemas.openxmlformats.org/markup-compatibility/2006">
              <mc:Choice xmlns:v="urn:schemas-microsoft-com:vml" Requires="v">
                <p:oleObj spid="_x0000_s4408" name="Equation" r:id="rId9" imgW="203040" imgH="177480" progId="Equation.DSMT4">
                  <p:embed/>
                </p:oleObj>
              </mc:Choice>
              <mc:Fallback>
                <p:oleObj name="Equation" r:id="rId9" imgW="203040" imgH="177480" progId="Equation.DSMT4">
                  <p:embed/>
                  <p:pic>
                    <p:nvPicPr>
                      <p:cNvPr id="14" name="对象 13"/>
                      <p:cNvPicPr>
                        <a:picLocks noChangeAspect="1" noChangeArrowheads="1"/>
                      </p:cNvPicPr>
                      <p:nvPr/>
                    </p:nvPicPr>
                    <p:blipFill>
                      <a:blip r:embed="rId10"/>
                      <a:srcRect/>
                      <a:stretch>
                        <a:fillRect/>
                      </a:stretch>
                    </p:blipFill>
                    <p:spPr bwMode="auto">
                      <a:xfrm>
                        <a:off x="3038976" y="3102305"/>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00528501"/>
              </p:ext>
            </p:extLst>
          </p:nvPr>
        </p:nvGraphicFramePr>
        <p:xfrm>
          <a:off x="5874251" y="3101984"/>
          <a:ext cx="286755" cy="307210"/>
        </p:xfrm>
        <a:graphic>
          <a:graphicData uri="http://schemas.openxmlformats.org/presentationml/2006/ole">
            <mc:AlternateContent xmlns:mc="http://schemas.openxmlformats.org/markup-compatibility/2006">
              <mc:Choice xmlns:v="urn:schemas-microsoft-com:vml" Requires="v">
                <p:oleObj spid="_x0000_s4409" name="Equation" r:id="rId11" imgW="190440" imgH="177480" progId="Equation.DSMT4">
                  <p:embed/>
                </p:oleObj>
              </mc:Choice>
              <mc:Fallback>
                <p:oleObj name="Equation" r:id="rId11" imgW="190440" imgH="177480" progId="Equation.DSMT4">
                  <p:embed/>
                  <p:pic>
                    <p:nvPicPr>
                      <p:cNvPr id="15" name="对象 14"/>
                      <p:cNvPicPr>
                        <a:picLocks noChangeAspect="1" noChangeArrowheads="1"/>
                      </p:cNvPicPr>
                      <p:nvPr/>
                    </p:nvPicPr>
                    <p:blipFill>
                      <a:blip r:embed="rId12"/>
                      <a:srcRect/>
                      <a:stretch>
                        <a:fillRect/>
                      </a:stretch>
                    </p:blipFill>
                    <p:spPr bwMode="auto">
                      <a:xfrm>
                        <a:off x="5874251" y="3101984"/>
                        <a:ext cx="286755" cy="307210"/>
                      </a:xfrm>
                      <a:prstGeom prst="rect">
                        <a:avLst/>
                      </a:prstGeom>
                      <a:noFill/>
                      <a:ln>
                        <a:noFill/>
                      </a:ln>
                    </p:spPr>
                  </p:pic>
                </p:oleObj>
              </mc:Fallback>
            </mc:AlternateContent>
          </a:graphicData>
        </a:graphic>
      </p:graphicFrame>
      <p:sp>
        <p:nvSpPr>
          <p:cNvPr id="18" name="右大括号 17"/>
          <p:cNvSpPr/>
          <p:nvPr/>
        </p:nvSpPr>
        <p:spPr>
          <a:xfrm rot="16200000">
            <a:off x="1770699" y="1485445"/>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53"/>
          <p:cNvSpPr txBox="1"/>
          <p:nvPr/>
        </p:nvSpPr>
        <p:spPr>
          <a:xfrm>
            <a:off x="1692118" y="1828764"/>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推理期</a:t>
            </a:r>
          </a:p>
        </p:txBody>
      </p:sp>
      <p:sp>
        <p:nvSpPr>
          <p:cNvPr id="20" name="右大括号 19"/>
          <p:cNvSpPr/>
          <p:nvPr/>
        </p:nvSpPr>
        <p:spPr>
          <a:xfrm rot="16200000">
            <a:off x="3786096" y="2326830"/>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53"/>
          <p:cNvSpPr txBox="1"/>
          <p:nvPr/>
        </p:nvSpPr>
        <p:spPr>
          <a:xfrm>
            <a:off x="3707905" y="1835533"/>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知识期</a:t>
            </a:r>
          </a:p>
        </p:txBody>
      </p:sp>
      <p:sp>
        <p:nvSpPr>
          <p:cNvPr id="22" name="右大括号 21"/>
          <p:cNvSpPr/>
          <p:nvPr/>
        </p:nvSpPr>
        <p:spPr>
          <a:xfrm rot="16200000">
            <a:off x="5955637" y="1000465"/>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53"/>
          <p:cNvSpPr txBox="1"/>
          <p:nvPr/>
        </p:nvSpPr>
        <p:spPr>
          <a:xfrm>
            <a:off x="5940152" y="1907541"/>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学习期</a:t>
            </a:r>
          </a:p>
        </p:txBody>
      </p:sp>
      <p:cxnSp>
        <p:nvCxnSpPr>
          <p:cNvPr id="24" name="直接连接符 23"/>
          <p:cNvCxnSpPr/>
          <p:nvPr/>
        </p:nvCxnSpPr>
        <p:spPr>
          <a:xfrm flipV="1">
            <a:off x="4285604" y="3210207"/>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1201959" y="3618657"/>
            <a:ext cx="5888274" cy="369331"/>
          </a:xfrm>
          <a:prstGeom prst="rect">
            <a:avLst/>
          </a:prstGeom>
          <a:noFill/>
        </p:spPr>
        <p:txBody>
          <a:bodyPr vert="horz" wrap="square" rtlCol="0">
            <a:spAutoFit/>
          </a:bodyPr>
          <a:lstStyle/>
          <a:p>
            <a:r>
              <a:rPr lang="zh-CN" altLang="en-US" b="1" dirty="0" smtClean="0">
                <a:latin typeface="+mj-ea"/>
                <a:ea typeface="+mj-ea"/>
                <a:cs typeface="Times New Roman" panose="02020603050405020304" pitchFamily="18" charset="0"/>
              </a:rPr>
              <a:t>符号主义学习：决策树和基于逻辑的学习</a:t>
            </a:r>
            <a:endParaRPr lang="zh-CN" altLang="en-US" b="1" dirty="0">
              <a:latin typeface="+mj-ea"/>
              <a:ea typeface="+mj-ea"/>
              <a:cs typeface="Times New Roman" panose="02020603050405020304" pitchFamily="18" charset="0"/>
            </a:endParaRPr>
          </a:p>
        </p:txBody>
      </p:sp>
      <p:cxnSp>
        <p:nvCxnSpPr>
          <p:cNvPr id="26" name="直接连接符 25"/>
          <p:cNvCxnSpPr>
            <a:stCxn id="27" idx="0"/>
          </p:cNvCxnSpPr>
          <p:nvPr/>
        </p:nvCxnSpPr>
        <p:spPr>
          <a:xfrm flipV="1">
            <a:off x="5471198" y="3210208"/>
            <a:ext cx="227983" cy="91294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3864440" y="4123150"/>
            <a:ext cx="3213516"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连接主义学习：基于神经网络</a:t>
            </a:r>
          </a:p>
        </p:txBody>
      </p:sp>
      <p:cxnSp>
        <p:nvCxnSpPr>
          <p:cNvPr id="28" name="直接连接符 27"/>
          <p:cNvCxnSpPr/>
          <p:nvPr/>
        </p:nvCxnSpPr>
        <p:spPr>
          <a:xfrm flipV="1">
            <a:off x="6454588" y="3210208"/>
            <a:ext cx="228888" cy="145735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4278359" y="4637962"/>
            <a:ext cx="3461104"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统计学习：支持向量机和核方法</a:t>
            </a:r>
          </a:p>
        </p:txBody>
      </p:sp>
      <p:cxnSp>
        <p:nvCxnSpPr>
          <p:cNvPr id="30" name="直接连接符 29"/>
          <p:cNvCxnSpPr>
            <a:stCxn id="31" idx="0"/>
          </p:cNvCxnSpPr>
          <p:nvPr/>
        </p:nvCxnSpPr>
        <p:spPr>
          <a:xfrm flipV="1">
            <a:off x="7737044" y="3143543"/>
            <a:ext cx="28530" cy="1926468"/>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文本框 53"/>
          <p:cNvSpPr txBox="1"/>
          <p:nvPr/>
        </p:nvSpPr>
        <p:spPr>
          <a:xfrm>
            <a:off x="6353045" y="5070011"/>
            <a:ext cx="2767998"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连接主义学习：深度学习</a:t>
            </a:r>
          </a:p>
        </p:txBody>
      </p:sp>
      <p:sp>
        <p:nvSpPr>
          <p:cNvPr id="32" name="矩形 31"/>
          <p:cNvSpPr/>
          <p:nvPr/>
        </p:nvSpPr>
        <p:spPr>
          <a:xfrm>
            <a:off x="380671" y="4048614"/>
            <a:ext cx="3677167" cy="1888722"/>
          </a:xfrm>
          <a:prstGeom prst="rect">
            <a:avLst/>
          </a:prstGeom>
        </p:spPr>
        <p:txBody>
          <a:bodyPr wrap="square">
            <a:spAutoFit/>
          </a:bodyPr>
          <a:lstStyle/>
          <a:p>
            <a:pPr marL="0" lvl="1" defTabSz="685800">
              <a:lnSpc>
                <a:spcPct val="90000"/>
              </a:lnSpc>
              <a:spcBef>
                <a:spcPts val="375"/>
              </a:spcBef>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pitchFamily="34" charset="-122"/>
              </a:rPr>
              <a:t>决策树：以信息论为基础，最小化信息熵，模拟了人类对概念进行判定的树形流程</a:t>
            </a:r>
          </a:p>
          <a:p>
            <a:pPr marL="0" lvl="1" defTabSz="685800">
              <a:lnSpc>
                <a:spcPct val="90000"/>
              </a:lnSpc>
              <a:spcBef>
                <a:spcPts val="375"/>
              </a:spcBef>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pitchFamily="34" charset="-122"/>
              </a:rPr>
              <a:t>基于逻辑的学习（</a:t>
            </a:r>
            <a:r>
              <a:rPr lang="en-US" altLang="zh-CN" dirty="0">
                <a:solidFill>
                  <a:prstClr val="black"/>
                </a:solidFill>
                <a:latin typeface="Times New Roman" panose="02020603050405020304" pitchFamily="18" charset="0"/>
                <a:ea typeface="微软雅黑" panose="020B0503020204020204" pitchFamily="34" charset="-122"/>
              </a:rPr>
              <a:t>Inductive Logic Programming</a:t>
            </a:r>
            <a:r>
              <a:rPr lang="zh-CN" altLang="en-US" dirty="0">
                <a:solidFill>
                  <a:prstClr val="black"/>
                </a:solidFill>
                <a:latin typeface="Times New Roman" panose="02020603050405020304" pitchFamily="18" charset="0"/>
                <a:ea typeface="微软雅黑" panose="020B0503020204020204" pitchFamily="34" charset="-122"/>
              </a:rPr>
              <a:t>）：使用一阶逻辑进行知识表示，通过修改扩充逻辑表达式对数据进行归纳 </a:t>
            </a:r>
          </a:p>
        </p:txBody>
      </p:sp>
    </p:spTree>
    <p:extLst>
      <p:ext uri="{BB962C8B-B14F-4D97-AF65-F5344CB8AC3E}">
        <p14:creationId xmlns:p14="http://schemas.microsoft.com/office/powerpoint/2010/main" val="3363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5" grpId="0"/>
      <p:bldP spid="27" grpId="0"/>
      <p:bldP spid="29" grpId="0"/>
      <p:bldP spid="31"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机器学习应用</a:t>
            </a:r>
            <a:endParaRPr lang="zh-CN" altLang="en-US" dirty="0"/>
          </a:p>
        </p:txBody>
      </p:sp>
      <p:sp>
        <p:nvSpPr>
          <p:cNvPr id="4" name="日期占位符 3"/>
          <p:cNvSpPr>
            <a:spLocks noGrp="1"/>
          </p:cNvSpPr>
          <p:nvPr>
            <p:ph type="dt" sz="half" idx="10"/>
          </p:nvPr>
        </p:nvSpPr>
        <p:spPr/>
        <p:txBody>
          <a:bodyPr/>
          <a:lstStyle/>
          <a:p>
            <a:fld id="{DABDA8E5-22D3-455F-B326-9A1AA5E54462}"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33</a:t>
            </a:fld>
            <a:endParaRPr lang="zh-CN" altLang="en-US"/>
          </a:p>
        </p:txBody>
      </p:sp>
      <p:pic>
        <p:nvPicPr>
          <p:cNvPr id="7" name="图片 11"/>
          <p:cNvPicPr>
            <a:picLocks noChangeAspect="1"/>
          </p:cNvPicPr>
          <p:nvPr/>
        </p:nvPicPr>
        <p:blipFill>
          <a:blip r:embed="rId2"/>
          <a:stretch>
            <a:fillRect/>
          </a:stretch>
        </p:blipFill>
        <p:spPr>
          <a:xfrm>
            <a:off x="4646374" y="1244355"/>
            <a:ext cx="2125901" cy="1581161"/>
          </a:xfrm>
          <a:prstGeom prst="rect">
            <a:avLst/>
          </a:prstGeom>
        </p:spPr>
      </p:pic>
      <p:pic>
        <p:nvPicPr>
          <p:cNvPr id="8" name="图片 10"/>
          <p:cNvPicPr>
            <a:picLocks noChangeAspect="1"/>
          </p:cNvPicPr>
          <p:nvPr/>
        </p:nvPicPr>
        <p:blipFill rotWithShape="1">
          <a:blip r:embed="rId3"/>
          <a:srcRect l="13369" r="16161"/>
          <a:stretch/>
        </p:blipFill>
        <p:spPr>
          <a:xfrm>
            <a:off x="6772275" y="2991782"/>
            <a:ext cx="2000195" cy="1581385"/>
          </a:xfrm>
          <a:prstGeom prst="rect">
            <a:avLst/>
          </a:prstGeom>
        </p:spPr>
      </p:pic>
      <p:pic>
        <p:nvPicPr>
          <p:cNvPr id="9" name="图片 9"/>
          <p:cNvPicPr>
            <a:picLocks noChangeAspect="1"/>
          </p:cNvPicPr>
          <p:nvPr/>
        </p:nvPicPr>
        <p:blipFill rotWithShape="1">
          <a:blip r:embed="rId4"/>
          <a:srcRect l="42047" r="15842" b="56725"/>
          <a:stretch/>
        </p:blipFill>
        <p:spPr>
          <a:xfrm>
            <a:off x="245746" y="4160982"/>
            <a:ext cx="3507688" cy="2026398"/>
          </a:xfrm>
          <a:prstGeom prst="rect">
            <a:avLst/>
          </a:prstGeom>
        </p:spPr>
      </p:pic>
      <p:pic>
        <p:nvPicPr>
          <p:cNvPr id="10" name="图片 9"/>
          <p:cNvPicPr>
            <a:picLocks noChangeAspect="1"/>
          </p:cNvPicPr>
          <p:nvPr/>
        </p:nvPicPr>
        <p:blipFill rotWithShape="1">
          <a:blip r:embed="rId5"/>
          <a:srcRect r="19052"/>
          <a:stretch/>
        </p:blipFill>
        <p:spPr>
          <a:xfrm>
            <a:off x="1809080" y="1766377"/>
            <a:ext cx="1893287" cy="1596880"/>
          </a:xfrm>
          <a:prstGeom prst="rect">
            <a:avLst/>
          </a:prstGeom>
        </p:spPr>
      </p:pic>
      <p:graphicFrame>
        <p:nvGraphicFramePr>
          <p:cNvPr id="11" name="内容占位符 4"/>
          <p:cNvGraphicFramePr>
            <a:graphicFrameLocks noGrp="1"/>
          </p:cNvGraphicFramePr>
          <p:nvPr>
            <p:ph idx="1"/>
            <p:extLst>
              <p:ext uri="{D42A27DB-BD31-4B8C-83A1-F6EECF244321}">
                <p14:modId xmlns:p14="http://schemas.microsoft.com/office/powerpoint/2010/main" val="2784283019"/>
              </p:ext>
            </p:extLst>
          </p:nvPr>
        </p:nvGraphicFramePr>
        <p:xfrm>
          <a:off x="2190100" y="2917854"/>
          <a:ext cx="5175070" cy="29407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图片 8"/>
          <p:cNvPicPr>
            <a:picLocks noChangeAspect="1"/>
          </p:cNvPicPr>
          <p:nvPr/>
        </p:nvPicPr>
        <p:blipFill>
          <a:blip r:embed="rId11"/>
          <a:stretch>
            <a:fillRect/>
          </a:stretch>
        </p:blipFill>
        <p:spPr>
          <a:xfrm>
            <a:off x="771164" y="1766378"/>
            <a:ext cx="894252" cy="1596880"/>
          </a:xfrm>
          <a:prstGeom prst="rect">
            <a:avLst/>
          </a:prstGeom>
        </p:spPr>
      </p:pic>
    </p:spTree>
    <p:extLst>
      <p:ext uri="{BB962C8B-B14F-4D97-AF65-F5344CB8AC3E}">
        <p14:creationId xmlns:p14="http://schemas.microsoft.com/office/powerpoint/2010/main" val="2782381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a:t>
            </a:r>
            <a:r>
              <a:rPr lang="zh-CN" altLang="en-US" dirty="0" smtClean="0"/>
              <a:t>学习取得</a:t>
            </a:r>
            <a:r>
              <a:rPr lang="zh-CN" altLang="en-US" dirty="0"/>
              <a:t>了巨大的进展</a:t>
            </a:r>
          </a:p>
        </p:txBody>
      </p:sp>
      <p:sp>
        <p:nvSpPr>
          <p:cNvPr id="3" name="内容占位符 2"/>
          <p:cNvSpPr>
            <a:spLocks noGrp="1"/>
          </p:cNvSpPr>
          <p:nvPr>
            <p:ph idx="1"/>
          </p:nvPr>
        </p:nvSpPr>
        <p:spPr/>
        <p:txBody>
          <a:bodyPr/>
          <a:lstStyle/>
          <a:p>
            <a:r>
              <a:rPr lang="zh-CN" altLang="en-US" b="1" dirty="0"/>
              <a:t>语音识别</a:t>
            </a:r>
            <a:r>
              <a:rPr lang="zh-CN" altLang="en-US" dirty="0"/>
              <a:t>：微软英语语音识别实现词错率</a:t>
            </a:r>
            <a:r>
              <a:rPr lang="en-US" altLang="zh-CN" dirty="0"/>
              <a:t>5.9%</a:t>
            </a:r>
            <a:r>
              <a:rPr lang="zh-CN" altLang="en-US" dirty="0"/>
              <a:t>的突破，第一次</a:t>
            </a:r>
            <a:r>
              <a:rPr lang="zh-CN" altLang="en-US" b="1" dirty="0">
                <a:solidFill>
                  <a:srgbClr val="C00000"/>
                </a:solidFill>
              </a:rPr>
              <a:t>超越人类</a:t>
            </a:r>
            <a:endParaRPr lang="en-US" altLang="zh-CN" dirty="0"/>
          </a:p>
          <a:p>
            <a:r>
              <a:rPr lang="zh-CN" altLang="en-US" b="1" dirty="0"/>
              <a:t>人脸识别</a:t>
            </a:r>
            <a:r>
              <a:rPr lang="zh-CN" altLang="en-US" dirty="0"/>
              <a:t>：</a:t>
            </a:r>
            <a:r>
              <a:rPr lang="en-US" altLang="zh-CN" dirty="0"/>
              <a:t>Facebook</a:t>
            </a:r>
            <a:r>
              <a:rPr lang="zh-CN" altLang="en-US" dirty="0"/>
              <a:t>的人脸识别系统</a:t>
            </a:r>
            <a:r>
              <a:rPr lang="en-US" altLang="zh-CN" dirty="0" err="1"/>
              <a:t>DeepFace</a:t>
            </a:r>
            <a:r>
              <a:rPr lang="zh-CN" altLang="en-US" dirty="0"/>
              <a:t>达到</a:t>
            </a:r>
            <a:r>
              <a:rPr lang="en-US" altLang="zh-CN" dirty="0"/>
              <a:t>97.53%</a:t>
            </a:r>
            <a:r>
              <a:rPr lang="zh-CN" altLang="en-US" dirty="0"/>
              <a:t>的准确率，</a:t>
            </a:r>
            <a:r>
              <a:rPr lang="zh-CN" altLang="en-US" b="1" dirty="0">
                <a:solidFill>
                  <a:srgbClr val="C00000"/>
                </a:solidFill>
              </a:rPr>
              <a:t>达到人类水平</a:t>
            </a:r>
            <a:endParaRPr lang="en-US" altLang="zh-CN" dirty="0"/>
          </a:p>
          <a:p>
            <a:r>
              <a:rPr lang="zh-CN" altLang="en-US" b="1" dirty="0"/>
              <a:t>图像识别</a:t>
            </a:r>
            <a:r>
              <a:rPr lang="zh-CN" altLang="en-US" dirty="0"/>
              <a:t>：微软在</a:t>
            </a:r>
            <a:r>
              <a:rPr lang="en-US" altLang="zh-CN" dirty="0"/>
              <a:t>ImageNet</a:t>
            </a:r>
            <a:r>
              <a:rPr lang="zh-CN" altLang="en-US" dirty="0"/>
              <a:t>图像数据库上，达到</a:t>
            </a:r>
            <a:r>
              <a:rPr lang="en-US" altLang="zh-CN" dirty="0"/>
              <a:t>4.94%</a:t>
            </a:r>
            <a:r>
              <a:rPr lang="zh-CN" altLang="en-US" dirty="0"/>
              <a:t>的错误率，</a:t>
            </a:r>
            <a:r>
              <a:rPr lang="zh-CN" altLang="en-US" b="1" dirty="0">
                <a:solidFill>
                  <a:srgbClr val="C00000"/>
                </a:solidFill>
              </a:rPr>
              <a:t>低于人类</a:t>
            </a:r>
            <a:r>
              <a:rPr lang="en-US" altLang="zh-CN" b="1" dirty="0">
                <a:solidFill>
                  <a:srgbClr val="C00000"/>
                </a:solidFill>
              </a:rPr>
              <a:t>5.1%</a:t>
            </a:r>
            <a:r>
              <a:rPr lang="zh-CN" altLang="en-US" b="1" dirty="0">
                <a:solidFill>
                  <a:srgbClr val="C00000"/>
                </a:solidFill>
              </a:rPr>
              <a:t>的错误率</a:t>
            </a:r>
            <a:endParaRPr lang="en-US" altLang="zh-CN" dirty="0"/>
          </a:p>
          <a:p>
            <a:r>
              <a:rPr lang="zh-CN" altLang="en-US" b="1" dirty="0"/>
              <a:t>人机对弈</a:t>
            </a:r>
            <a:r>
              <a:rPr lang="zh-CN" altLang="en-US" dirty="0"/>
              <a:t>：</a:t>
            </a:r>
            <a:r>
              <a:rPr lang="en-US" altLang="zh-CN" dirty="0" err="1"/>
              <a:t>AlphaGo</a:t>
            </a:r>
            <a:r>
              <a:rPr lang="zh-CN" altLang="en-US" dirty="0"/>
              <a:t>以</a:t>
            </a:r>
            <a:r>
              <a:rPr lang="en-US" altLang="zh-CN" dirty="0"/>
              <a:t>4</a:t>
            </a:r>
            <a:r>
              <a:rPr lang="zh-CN" altLang="en-US" dirty="0"/>
              <a:t>：</a:t>
            </a:r>
            <a:r>
              <a:rPr lang="en-US" altLang="zh-CN" dirty="0"/>
              <a:t>1</a:t>
            </a:r>
            <a:r>
              <a:rPr lang="zh-CN" altLang="en-US" dirty="0"/>
              <a:t>的战绩击败李世石，</a:t>
            </a:r>
            <a:r>
              <a:rPr lang="en-US" altLang="zh-CN" dirty="0"/>
              <a:t>Master</a:t>
            </a:r>
            <a:r>
              <a:rPr lang="zh-CN" altLang="en-US" dirty="0"/>
              <a:t>在围棋快棋上击败柯杰，聂卫平等高手，取得</a:t>
            </a:r>
            <a:r>
              <a:rPr lang="en-US" altLang="zh-CN" b="1" dirty="0">
                <a:solidFill>
                  <a:srgbClr val="C00000"/>
                </a:solidFill>
              </a:rPr>
              <a:t>60</a:t>
            </a:r>
            <a:r>
              <a:rPr lang="zh-CN" altLang="en-US" b="1" dirty="0">
                <a:solidFill>
                  <a:srgbClr val="C00000"/>
                </a:solidFill>
              </a:rPr>
              <a:t>胜</a:t>
            </a:r>
            <a:r>
              <a:rPr lang="en-US" altLang="zh-CN" b="1" dirty="0">
                <a:solidFill>
                  <a:srgbClr val="C00000"/>
                </a:solidFill>
              </a:rPr>
              <a:t>0</a:t>
            </a:r>
            <a:r>
              <a:rPr lang="zh-CN" altLang="en-US" b="1" dirty="0">
                <a:solidFill>
                  <a:srgbClr val="C00000"/>
                </a:solidFill>
              </a:rPr>
              <a:t>负</a:t>
            </a:r>
            <a:r>
              <a:rPr lang="zh-CN" altLang="en-US" dirty="0"/>
              <a:t>的战绩</a:t>
            </a:r>
          </a:p>
          <a:p>
            <a:endParaRPr lang="zh-CN" altLang="en-US" dirty="0"/>
          </a:p>
        </p:txBody>
      </p:sp>
      <p:sp>
        <p:nvSpPr>
          <p:cNvPr id="4" name="日期占位符 3"/>
          <p:cNvSpPr>
            <a:spLocks noGrp="1"/>
          </p:cNvSpPr>
          <p:nvPr>
            <p:ph type="dt" sz="half" idx="10"/>
          </p:nvPr>
        </p:nvSpPr>
        <p:spPr/>
        <p:txBody>
          <a:bodyPr/>
          <a:lstStyle/>
          <a:p>
            <a:fld id="{EF8BA707-0358-4F00-9D10-7FFC09D27FE1}"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34</a:t>
            </a:fld>
            <a:endParaRPr lang="zh-CN" altLang="en-US"/>
          </a:p>
        </p:txBody>
      </p:sp>
      <p:pic>
        <p:nvPicPr>
          <p:cNvPr id="7" name="Picture 2" descr="百度研究出深度学习语音识别系统DeepSpeech，嘈杂环境下识别率超Google、苹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796" y="4602031"/>
            <a:ext cx="1802363" cy="13517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acebook研究出接近人类水平的脸部识别技术"/>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5804" y="4602031"/>
            <a:ext cx="2027658" cy="13517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微软 imagenet”的图片搜索结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81" t="10797" r="15582"/>
          <a:stretch/>
        </p:blipFill>
        <p:spPr bwMode="auto">
          <a:xfrm>
            <a:off x="4672107" y="4602032"/>
            <a:ext cx="2013079" cy="1351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lphago”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3831" y="4602031"/>
            <a:ext cx="2027658" cy="135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132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mianbaoban-assets.oss-cn-shenzhen.aliyuncs.co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0319" y="1507506"/>
            <a:ext cx="8335993" cy="471924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人工智能取得了巨大的进展</a:t>
            </a:r>
          </a:p>
        </p:txBody>
      </p:sp>
      <p:sp>
        <p:nvSpPr>
          <p:cNvPr id="3" name="内容占位符 2"/>
          <p:cNvSpPr>
            <a:spLocks noGrp="1"/>
          </p:cNvSpPr>
          <p:nvPr>
            <p:ph idx="1"/>
          </p:nvPr>
        </p:nvSpPr>
        <p:spPr>
          <a:xfrm>
            <a:off x="628650" y="1482106"/>
            <a:ext cx="3943350" cy="4932533"/>
          </a:xfrm>
        </p:spPr>
        <p:txBody>
          <a:bodyPr/>
          <a:lstStyle/>
          <a:p>
            <a:r>
              <a:rPr lang="zh-CN" altLang="en-US" dirty="0"/>
              <a:t>蛋白质结构预测（</a:t>
            </a:r>
            <a:r>
              <a:rPr lang="en-US" altLang="zh-CN" dirty="0"/>
              <a:t> </a:t>
            </a:r>
            <a:r>
              <a:rPr lang="en-US" altLang="zh-CN" dirty="0" err="1"/>
              <a:t>AlphaFold</a:t>
            </a:r>
            <a:r>
              <a:rPr lang="en-US" altLang="zh-CN" dirty="0"/>
              <a:t> </a:t>
            </a:r>
            <a:r>
              <a:rPr lang="zh-CN" altLang="en-US" dirty="0"/>
              <a:t>）：</a:t>
            </a:r>
            <a:r>
              <a:rPr lang="en-US" altLang="zh-CN" dirty="0"/>
              <a:t> </a:t>
            </a:r>
          </a:p>
          <a:p>
            <a:pPr marL="0" indent="0">
              <a:buNone/>
            </a:pPr>
            <a:endParaRPr lang="en-US" altLang="zh-CN" dirty="0"/>
          </a:p>
          <a:p>
            <a:pPr marL="0" indent="0">
              <a:buNone/>
            </a:pPr>
            <a:r>
              <a:rPr lang="en-US" altLang="zh-CN" dirty="0" err="1"/>
              <a:t>AlphaFold</a:t>
            </a:r>
            <a:r>
              <a:rPr lang="zh-CN" altLang="en-US" dirty="0"/>
              <a:t>在数天内通过蛋白质序列来预测蛋白质结构，此前科学家识别蛋白质形状需花费数年时间。</a:t>
            </a:r>
            <a:endParaRPr lang="en-US" altLang="zh-CN" dirty="0"/>
          </a:p>
          <a:p>
            <a:pPr marL="0" indent="0">
              <a:buNone/>
            </a:pPr>
            <a:endParaRPr lang="en-US" altLang="zh-CN" dirty="0"/>
          </a:p>
          <a:p>
            <a:pPr marL="0" indent="0">
              <a:buNone/>
            </a:pPr>
            <a:r>
              <a:rPr lang="zh-CN" altLang="en-US" dirty="0"/>
              <a:t>蛋白质通过卷曲折叠会构成三维结构，蛋白质的功能正由其结构决定，了解蛋白质结构有助于开发治疗疾病的药物。</a:t>
            </a:r>
          </a:p>
          <a:p>
            <a:endParaRPr lang="zh-CN" altLang="en-US" dirty="0"/>
          </a:p>
        </p:txBody>
      </p:sp>
      <p:sp>
        <p:nvSpPr>
          <p:cNvPr id="4" name="日期占位符 3"/>
          <p:cNvSpPr>
            <a:spLocks noGrp="1"/>
          </p:cNvSpPr>
          <p:nvPr>
            <p:ph type="dt" sz="half" idx="10"/>
          </p:nvPr>
        </p:nvSpPr>
        <p:spPr/>
        <p:txBody>
          <a:bodyPr/>
          <a:lstStyle/>
          <a:p>
            <a:fld id="{DF4042C5-B047-46FC-9B2F-FF10129F994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35</a:t>
            </a:fld>
            <a:endParaRPr lang="zh-CN" altLang="en-US"/>
          </a:p>
        </p:txBody>
      </p:sp>
    </p:spTree>
    <p:extLst>
      <p:ext uri="{BB962C8B-B14F-4D97-AF65-F5344CB8AC3E}">
        <p14:creationId xmlns:p14="http://schemas.microsoft.com/office/powerpoint/2010/main" val="3960724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机器学习应用</a:t>
            </a:r>
            <a:r>
              <a:rPr lang="en-US" altLang="zh-CN" dirty="0" smtClean="0"/>
              <a:t>—</a:t>
            </a:r>
            <a:r>
              <a:rPr lang="zh-CN" altLang="en-US" dirty="0" smtClean="0"/>
              <a:t>图片搜索</a:t>
            </a:r>
            <a:endParaRPr lang="zh-CN" altLang="en-US" dirty="0"/>
          </a:p>
        </p:txBody>
      </p:sp>
      <p:sp>
        <p:nvSpPr>
          <p:cNvPr id="4" name="日期占位符 3"/>
          <p:cNvSpPr>
            <a:spLocks noGrp="1"/>
          </p:cNvSpPr>
          <p:nvPr>
            <p:ph type="dt" sz="half" idx="10"/>
          </p:nvPr>
        </p:nvSpPr>
        <p:spPr/>
        <p:txBody>
          <a:bodyPr/>
          <a:lstStyle/>
          <a:p>
            <a:fld id="{F5B63B0A-2BC2-404B-9F57-0FDCC06AB2AC}"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36</a:t>
            </a:fld>
            <a:endParaRPr lang="zh-CN" altLang="en-US"/>
          </a:p>
        </p:txBody>
      </p:sp>
      <p:pic>
        <p:nvPicPr>
          <p:cNvPr id="12" name="图片 11"/>
          <p:cNvPicPr>
            <a:picLocks noChangeAspect="1"/>
          </p:cNvPicPr>
          <p:nvPr/>
        </p:nvPicPr>
        <p:blipFill>
          <a:blip r:embed="rId3"/>
          <a:stretch>
            <a:fillRect/>
          </a:stretch>
        </p:blipFill>
        <p:spPr>
          <a:xfrm>
            <a:off x="0" y="3054760"/>
            <a:ext cx="3523809" cy="2914286"/>
          </a:xfrm>
          <a:prstGeom prst="rect">
            <a:avLst/>
          </a:prstGeom>
        </p:spPr>
      </p:pic>
      <p:pic>
        <p:nvPicPr>
          <p:cNvPr id="13" name="图片 12"/>
          <p:cNvPicPr>
            <a:picLocks noChangeAspect="1"/>
          </p:cNvPicPr>
          <p:nvPr/>
        </p:nvPicPr>
        <p:blipFill>
          <a:blip r:embed="rId4"/>
          <a:stretch>
            <a:fillRect/>
          </a:stretch>
        </p:blipFill>
        <p:spPr>
          <a:xfrm>
            <a:off x="2953524" y="2854210"/>
            <a:ext cx="6190476" cy="3876190"/>
          </a:xfrm>
          <a:prstGeom prst="rect">
            <a:avLst/>
          </a:prstGeom>
        </p:spPr>
      </p:pic>
      <p:pic>
        <p:nvPicPr>
          <p:cNvPr id="14" name="图片 13"/>
          <p:cNvPicPr>
            <a:picLocks noChangeAspect="1"/>
          </p:cNvPicPr>
          <p:nvPr/>
        </p:nvPicPr>
        <p:blipFill rotWithShape="1">
          <a:blip r:embed="rId5"/>
          <a:srcRect t="5312" b="11037"/>
          <a:stretch/>
        </p:blipFill>
        <p:spPr>
          <a:xfrm>
            <a:off x="1138744" y="1165259"/>
            <a:ext cx="6285714" cy="1688951"/>
          </a:xfrm>
          <a:prstGeom prst="rect">
            <a:avLst/>
          </a:prstGeom>
        </p:spPr>
      </p:pic>
    </p:spTree>
    <p:extLst>
      <p:ext uri="{BB962C8B-B14F-4D97-AF65-F5344CB8AC3E}">
        <p14:creationId xmlns:p14="http://schemas.microsoft.com/office/powerpoint/2010/main" val="57108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机器学习应用</a:t>
            </a:r>
            <a:r>
              <a:rPr lang="en-US" altLang="zh-CN" dirty="0" smtClean="0"/>
              <a:t>—</a:t>
            </a:r>
            <a:r>
              <a:rPr lang="zh-CN" altLang="en-US" dirty="0" smtClean="0"/>
              <a:t>图片分类</a:t>
            </a:r>
            <a:endParaRPr lang="zh-CN" altLang="en-US" dirty="0"/>
          </a:p>
        </p:txBody>
      </p:sp>
      <p:sp>
        <p:nvSpPr>
          <p:cNvPr id="4" name="日期占位符 3"/>
          <p:cNvSpPr>
            <a:spLocks noGrp="1"/>
          </p:cNvSpPr>
          <p:nvPr>
            <p:ph type="dt" sz="half" idx="10"/>
          </p:nvPr>
        </p:nvSpPr>
        <p:spPr/>
        <p:txBody>
          <a:bodyPr/>
          <a:lstStyle/>
          <a:p>
            <a:fld id="{0FFBEFE7-2CAE-4353-B5C9-A5F0E0CD755C}"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37</a:t>
            </a:fld>
            <a:endParaRPr lang="zh-CN" altLang="en-US"/>
          </a:p>
        </p:txBody>
      </p:sp>
      <p:pic>
        <p:nvPicPr>
          <p:cNvPr id="8" name="图片 7"/>
          <p:cNvPicPr>
            <a:picLocks noChangeAspect="1"/>
          </p:cNvPicPr>
          <p:nvPr/>
        </p:nvPicPr>
        <p:blipFill>
          <a:blip r:embed="rId3"/>
          <a:stretch>
            <a:fillRect/>
          </a:stretch>
        </p:blipFill>
        <p:spPr>
          <a:xfrm>
            <a:off x="243335" y="2131165"/>
            <a:ext cx="8752381" cy="3600000"/>
          </a:xfrm>
          <a:prstGeom prst="rect">
            <a:avLst/>
          </a:prstGeom>
        </p:spPr>
      </p:pic>
    </p:spTree>
    <p:extLst>
      <p:ext uri="{BB962C8B-B14F-4D97-AF65-F5344CB8AC3E}">
        <p14:creationId xmlns:p14="http://schemas.microsoft.com/office/powerpoint/2010/main" val="1190949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a:t>换脸</a:t>
            </a:r>
          </a:p>
        </p:txBody>
      </p:sp>
      <p:sp>
        <p:nvSpPr>
          <p:cNvPr id="3" name="内容占位符 2"/>
          <p:cNvSpPr>
            <a:spLocks noGrp="1"/>
          </p:cNvSpPr>
          <p:nvPr>
            <p:ph idx="1"/>
          </p:nvPr>
        </p:nvSpPr>
        <p:spPr>
          <a:xfrm>
            <a:off x="305921" y="3930219"/>
            <a:ext cx="3416225" cy="2585911"/>
          </a:xfrm>
        </p:spPr>
        <p:txBody>
          <a:bodyPr>
            <a:normAutofit/>
          </a:bodyPr>
          <a:lstStyle/>
          <a:p>
            <a:pPr marL="0" indent="0">
              <a:buNone/>
            </a:pPr>
            <a:r>
              <a:rPr lang="zh-CN" altLang="en-US" dirty="0" smtClean="0"/>
              <a:t>学习</a:t>
            </a:r>
            <a:r>
              <a:rPr lang="zh-CN" altLang="en-US" dirty="0"/>
              <a:t>算法利用人脸捕捉，让你在视频里实时扮演另一个人，简单来讲，就是可以把你的面部表情实时移植到视频里正在发表演讲的美国总统身上</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EF98497A-5B59-409F-AB4F-33052BC285C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38</a:t>
            </a:fld>
            <a:endParaRPr lang="zh-CN" altLang="en-US"/>
          </a:p>
        </p:txBody>
      </p:sp>
      <p:pic>
        <p:nvPicPr>
          <p:cNvPr id="7" name="内容占位符 4"/>
          <p:cNvPicPr>
            <a:picLocks noChangeAspect="1"/>
          </p:cNvPicPr>
          <p:nvPr/>
        </p:nvPicPr>
        <p:blipFill>
          <a:blip r:embed="rId4"/>
          <a:stretch>
            <a:fillRect/>
          </a:stretch>
        </p:blipFill>
        <p:spPr>
          <a:xfrm>
            <a:off x="567125" y="1359468"/>
            <a:ext cx="8099317" cy="2386832"/>
          </a:xfrm>
          <a:prstGeom prst="rect">
            <a:avLst/>
          </a:prstGeom>
        </p:spPr>
      </p:pic>
      <p:pic>
        <p:nvPicPr>
          <p:cNvPr id="8" name="迁移">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43546" y="3866440"/>
            <a:ext cx="4571804" cy="2572645"/>
          </a:xfrm>
          <a:prstGeom prst="rect">
            <a:avLst/>
          </a:prstGeom>
        </p:spPr>
      </p:pic>
    </p:spTree>
    <p:extLst>
      <p:ext uri="{BB962C8B-B14F-4D97-AF65-F5344CB8AC3E}">
        <p14:creationId xmlns:p14="http://schemas.microsoft.com/office/powerpoint/2010/main" val="3444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5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翻译</a:t>
            </a:r>
            <a:endParaRPr lang="zh-CN" altLang="en-US" dirty="0"/>
          </a:p>
        </p:txBody>
      </p:sp>
      <p:sp>
        <p:nvSpPr>
          <p:cNvPr id="4" name="日期占位符 3"/>
          <p:cNvSpPr>
            <a:spLocks noGrp="1"/>
          </p:cNvSpPr>
          <p:nvPr>
            <p:ph type="dt" sz="half" idx="10"/>
          </p:nvPr>
        </p:nvSpPr>
        <p:spPr/>
        <p:txBody>
          <a:bodyPr/>
          <a:lstStyle/>
          <a:p>
            <a:fld id="{2B3F086F-B415-4169-9A51-D8B5C922125B}"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39</a:t>
            </a:fld>
            <a:endParaRPr lang="zh-CN" altLang="en-US"/>
          </a:p>
        </p:txBody>
      </p:sp>
      <p:pic>
        <p:nvPicPr>
          <p:cNvPr id="7" name="图片 2"/>
          <p:cNvPicPr>
            <a:picLocks noChangeAspect="1"/>
          </p:cNvPicPr>
          <p:nvPr/>
        </p:nvPicPr>
        <p:blipFill>
          <a:blip r:embed="rId2"/>
          <a:stretch>
            <a:fillRect/>
          </a:stretch>
        </p:blipFill>
        <p:spPr>
          <a:xfrm>
            <a:off x="106599" y="1391275"/>
            <a:ext cx="8930802" cy="2539890"/>
          </a:xfrm>
          <a:prstGeom prst="rect">
            <a:avLst/>
          </a:prstGeom>
        </p:spPr>
      </p:pic>
      <p:pic>
        <p:nvPicPr>
          <p:cNvPr id="8" name="图片 7"/>
          <p:cNvPicPr>
            <a:picLocks noChangeAspect="1"/>
          </p:cNvPicPr>
          <p:nvPr/>
        </p:nvPicPr>
        <p:blipFill rotWithShape="1">
          <a:blip r:embed="rId3"/>
          <a:srcRect b="56565"/>
          <a:stretch/>
        </p:blipFill>
        <p:spPr>
          <a:xfrm>
            <a:off x="42863" y="4293284"/>
            <a:ext cx="9101137" cy="2222846"/>
          </a:xfrm>
          <a:prstGeom prst="rect">
            <a:avLst/>
          </a:prstGeom>
        </p:spPr>
      </p:pic>
    </p:spTree>
    <p:extLst>
      <p:ext uri="{BB962C8B-B14F-4D97-AF65-F5344CB8AC3E}">
        <p14:creationId xmlns:p14="http://schemas.microsoft.com/office/powerpoint/2010/main" val="394616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阅读材料</a:t>
            </a:r>
            <a:endParaRPr lang="zh-CN" altLang="en-US" dirty="0"/>
          </a:p>
        </p:txBody>
      </p:sp>
      <p:sp>
        <p:nvSpPr>
          <p:cNvPr id="3" name="内容占位符 2"/>
          <p:cNvSpPr>
            <a:spLocks noGrp="1"/>
          </p:cNvSpPr>
          <p:nvPr>
            <p:ph idx="1"/>
          </p:nvPr>
        </p:nvSpPr>
        <p:spPr/>
        <p:txBody>
          <a:bodyPr/>
          <a:lstStyle/>
          <a:p>
            <a:r>
              <a:rPr lang="zh-CN" altLang="en-US" dirty="0" smtClean="0"/>
              <a:t>机器学习领域的重要会议</a:t>
            </a:r>
            <a:endParaRPr lang="en-US" altLang="zh-CN" dirty="0" smtClean="0"/>
          </a:p>
          <a:p>
            <a:pPr lvl="1"/>
            <a:r>
              <a:rPr lang="en-US" altLang="zh-CN" dirty="0"/>
              <a:t>ICML (International Conference on Machine Learning)</a:t>
            </a:r>
            <a:endParaRPr lang="en-US" altLang="zh-CN" dirty="0" smtClean="0"/>
          </a:p>
          <a:p>
            <a:pPr lvl="1"/>
            <a:r>
              <a:rPr lang="en-US" altLang="zh-CN" dirty="0" err="1" smtClean="0"/>
              <a:t>NeurIPS</a:t>
            </a:r>
            <a:r>
              <a:rPr lang="en-US" altLang="zh-CN" dirty="0" smtClean="0"/>
              <a:t> (Conference </a:t>
            </a:r>
            <a:r>
              <a:rPr lang="en-US" altLang="zh-CN" dirty="0"/>
              <a:t>on Neural Information Processing </a:t>
            </a:r>
            <a:r>
              <a:rPr lang="en-US" altLang="zh-CN" dirty="0" smtClean="0"/>
              <a:t>Systems)</a:t>
            </a:r>
          </a:p>
          <a:p>
            <a:pPr lvl="1"/>
            <a:r>
              <a:rPr lang="en-US" altLang="zh-CN" dirty="0" smtClean="0"/>
              <a:t>ICLR (</a:t>
            </a:r>
            <a:r>
              <a:rPr lang="en-US" altLang="zh-CN" dirty="0"/>
              <a:t>International Conference on Learning Representations</a:t>
            </a:r>
            <a:r>
              <a:rPr lang="en-US" altLang="zh-CN" dirty="0" smtClean="0"/>
              <a:t>)</a:t>
            </a:r>
            <a:endParaRPr lang="en-US" altLang="zh-CN" dirty="0"/>
          </a:p>
          <a:p>
            <a:pPr lvl="1"/>
            <a:r>
              <a:rPr lang="en-US" altLang="zh-CN" dirty="0"/>
              <a:t>COLT </a:t>
            </a:r>
            <a:r>
              <a:rPr lang="en-US" altLang="zh-CN" dirty="0" smtClean="0"/>
              <a:t>(Conference </a:t>
            </a:r>
            <a:r>
              <a:rPr lang="en-US" altLang="zh-CN" dirty="0"/>
              <a:t>on Learning Theory</a:t>
            </a:r>
            <a:r>
              <a:rPr lang="en-US" altLang="zh-CN" dirty="0" smtClean="0"/>
              <a:t>)</a:t>
            </a:r>
          </a:p>
          <a:p>
            <a:pPr lvl="1"/>
            <a:r>
              <a:rPr lang="en-US" altLang="zh-CN" dirty="0"/>
              <a:t>ECML(European Conference on Machine Learning)</a:t>
            </a:r>
            <a:endParaRPr lang="en-US" altLang="zh-CN" dirty="0" smtClean="0"/>
          </a:p>
          <a:p>
            <a:pPr lvl="1"/>
            <a:r>
              <a:rPr lang="en-US" altLang="zh-CN" dirty="0"/>
              <a:t>ACML (Asian Conference on Machine </a:t>
            </a:r>
            <a:r>
              <a:rPr lang="en-US" altLang="zh-CN" dirty="0" smtClean="0"/>
              <a:t>Learning)</a:t>
            </a:r>
          </a:p>
          <a:p>
            <a:pPr lvl="1"/>
            <a:r>
              <a:rPr lang="en-US" altLang="zh-CN" dirty="0" smtClean="0"/>
              <a:t>CCML (</a:t>
            </a:r>
            <a:r>
              <a:rPr lang="zh-CN" altLang="en-US" dirty="0" smtClean="0"/>
              <a:t>中国机器学习大会</a:t>
            </a:r>
            <a:r>
              <a:rPr lang="en-US" altLang="zh-CN" dirty="0" smtClean="0"/>
              <a:t>)</a:t>
            </a:r>
          </a:p>
          <a:p>
            <a:r>
              <a:rPr lang="zh-CN" altLang="en-US" dirty="0" smtClean="0"/>
              <a:t>机器学习领域的重要期刊</a:t>
            </a:r>
            <a:endParaRPr lang="en-US" altLang="zh-CN" dirty="0" smtClean="0"/>
          </a:p>
          <a:p>
            <a:pPr lvl="1"/>
            <a:r>
              <a:rPr lang="en-US" altLang="zh-CN" dirty="0" smtClean="0"/>
              <a:t>Journal of Machine Learning Research (JMLR)</a:t>
            </a:r>
          </a:p>
          <a:p>
            <a:pPr lvl="1"/>
            <a:r>
              <a:rPr lang="en-US" altLang="zh-CN" dirty="0" smtClean="0"/>
              <a:t>Machine Learning Journal (MLJ)</a:t>
            </a:r>
          </a:p>
          <a:p>
            <a:pPr lvl="1"/>
            <a:r>
              <a:rPr lang="en-US" altLang="zh-CN" dirty="0" smtClean="0"/>
              <a:t>IEEE Transactions on Pattern Recognition and Machine Intelligence (PAMI)</a:t>
            </a:r>
          </a:p>
        </p:txBody>
      </p:sp>
      <p:sp>
        <p:nvSpPr>
          <p:cNvPr id="4" name="日期占位符 3"/>
          <p:cNvSpPr>
            <a:spLocks noGrp="1"/>
          </p:cNvSpPr>
          <p:nvPr>
            <p:ph type="dt" sz="half" idx="10"/>
          </p:nvPr>
        </p:nvSpPr>
        <p:spPr/>
        <p:txBody>
          <a:bodyPr/>
          <a:lstStyle/>
          <a:p>
            <a:fld id="{F189DD63-CE0E-43F2-8904-E17A42E9A728}"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a:t>
            </a:fld>
            <a:endParaRPr lang="zh-CN" altLang="en-US"/>
          </a:p>
        </p:txBody>
      </p:sp>
    </p:spTree>
    <p:extLst>
      <p:ext uri="{BB962C8B-B14F-4D97-AF65-F5344CB8AC3E}">
        <p14:creationId xmlns:p14="http://schemas.microsoft.com/office/powerpoint/2010/main" val="11272029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聊天机器人</a:t>
            </a:r>
            <a:endParaRPr lang="zh-CN" altLang="en-US" dirty="0"/>
          </a:p>
        </p:txBody>
      </p:sp>
      <p:sp>
        <p:nvSpPr>
          <p:cNvPr id="4" name="日期占位符 3"/>
          <p:cNvSpPr>
            <a:spLocks noGrp="1"/>
          </p:cNvSpPr>
          <p:nvPr>
            <p:ph type="dt" sz="half" idx="10"/>
          </p:nvPr>
        </p:nvSpPr>
        <p:spPr/>
        <p:txBody>
          <a:bodyPr/>
          <a:lstStyle/>
          <a:p>
            <a:fld id="{E6546644-55C6-48CF-A8CC-05A3762E911D}"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40</a:t>
            </a:fld>
            <a:endParaRPr lang="zh-CN" altLang="en-US"/>
          </a:p>
        </p:txBody>
      </p:sp>
      <p:pic>
        <p:nvPicPr>
          <p:cNvPr id="7" name="图片 2"/>
          <p:cNvPicPr>
            <a:picLocks noChangeAspect="1"/>
          </p:cNvPicPr>
          <p:nvPr/>
        </p:nvPicPr>
        <p:blipFill rotWithShape="1">
          <a:blip r:embed="rId2"/>
          <a:srcRect b="67748"/>
          <a:stretch/>
        </p:blipFill>
        <p:spPr>
          <a:xfrm>
            <a:off x="1921121" y="1595694"/>
            <a:ext cx="2450370" cy="4493076"/>
          </a:xfrm>
          <a:prstGeom prst="rect">
            <a:avLst/>
          </a:prstGeom>
        </p:spPr>
      </p:pic>
      <p:pic>
        <p:nvPicPr>
          <p:cNvPr id="8" name="图片 3"/>
          <p:cNvPicPr>
            <a:picLocks noChangeAspect="1"/>
          </p:cNvPicPr>
          <p:nvPr/>
        </p:nvPicPr>
        <p:blipFill rotWithShape="1">
          <a:blip r:embed="rId2"/>
          <a:srcRect t="31767" b="37622"/>
          <a:stretch/>
        </p:blipFill>
        <p:spPr>
          <a:xfrm>
            <a:off x="4727493" y="1595694"/>
            <a:ext cx="2570432" cy="4473337"/>
          </a:xfrm>
          <a:prstGeom prst="rect">
            <a:avLst/>
          </a:prstGeom>
        </p:spPr>
      </p:pic>
    </p:spTree>
    <p:extLst>
      <p:ext uri="{BB962C8B-B14F-4D97-AF65-F5344CB8AC3E}">
        <p14:creationId xmlns:p14="http://schemas.microsoft.com/office/powerpoint/2010/main" val="2723810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写诗</a:t>
            </a:r>
            <a:endParaRPr lang="zh-CN" altLang="en-US" dirty="0"/>
          </a:p>
        </p:txBody>
      </p:sp>
      <p:sp>
        <p:nvSpPr>
          <p:cNvPr id="4" name="日期占位符 3"/>
          <p:cNvSpPr>
            <a:spLocks noGrp="1"/>
          </p:cNvSpPr>
          <p:nvPr>
            <p:ph type="dt" sz="half" idx="10"/>
          </p:nvPr>
        </p:nvSpPr>
        <p:spPr/>
        <p:txBody>
          <a:bodyPr/>
          <a:lstStyle/>
          <a:p>
            <a:fld id="{4ACBFD03-2AED-4E1C-B0D8-770ADA8DEE84}"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41</a:t>
            </a:fld>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38" y="1738507"/>
            <a:ext cx="2357687" cy="3728358"/>
          </a:xfrm>
          <a:prstGeom prst="rect">
            <a:avLst/>
          </a:prstGeom>
          <a:ln>
            <a:solidFill>
              <a:srgbClr val="0070C0"/>
            </a:solidFill>
          </a:ln>
        </p:spPr>
      </p:pic>
      <p:pic>
        <p:nvPicPr>
          <p:cNvPr id="8" name="图片 8"/>
          <p:cNvPicPr>
            <a:picLocks noChangeAspect="1"/>
          </p:cNvPicPr>
          <p:nvPr/>
        </p:nvPicPr>
        <p:blipFill>
          <a:blip r:embed="rId4" cstate="print"/>
          <a:stretch>
            <a:fillRect/>
          </a:stretch>
        </p:blipFill>
        <p:spPr>
          <a:xfrm>
            <a:off x="3681478" y="1721530"/>
            <a:ext cx="2233356" cy="3762312"/>
          </a:xfrm>
          <a:prstGeom prst="rect">
            <a:avLst/>
          </a:prstGeom>
          <a:ln>
            <a:solidFill>
              <a:schemeClr val="accent1"/>
            </a:solidFill>
          </a:ln>
        </p:spPr>
      </p:pic>
      <p:grpSp>
        <p:nvGrpSpPr>
          <p:cNvPr id="9" name="组 9"/>
          <p:cNvGrpSpPr/>
          <p:nvPr/>
        </p:nvGrpSpPr>
        <p:grpSpPr>
          <a:xfrm>
            <a:off x="6489925" y="1721530"/>
            <a:ext cx="2025425" cy="3928272"/>
            <a:chOff x="5700741" y="1893362"/>
            <a:chExt cx="1463547" cy="3037830"/>
          </a:xfrm>
        </p:grpSpPr>
        <p:pic>
          <p:nvPicPr>
            <p:cNvPr id="10" name="图片 10"/>
            <p:cNvPicPr>
              <a:picLocks noChangeAspect="1"/>
            </p:cNvPicPr>
            <p:nvPr/>
          </p:nvPicPr>
          <p:blipFill>
            <a:blip r:embed="rId5" cstate="print"/>
            <a:stretch>
              <a:fillRect/>
            </a:stretch>
          </p:blipFill>
          <p:spPr>
            <a:xfrm>
              <a:off x="5700741" y="3283703"/>
              <a:ext cx="1463547" cy="1647489"/>
            </a:xfrm>
            <a:prstGeom prst="rect">
              <a:avLst/>
            </a:prstGeom>
          </p:spPr>
        </p:pic>
        <p:pic>
          <p:nvPicPr>
            <p:cNvPr id="11" name="图片 11"/>
            <p:cNvPicPr>
              <a:picLocks noChangeAspect="1"/>
            </p:cNvPicPr>
            <p:nvPr/>
          </p:nvPicPr>
          <p:blipFill>
            <a:blip r:embed="rId6" cstate="print"/>
            <a:stretch>
              <a:fillRect/>
            </a:stretch>
          </p:blipFill>
          <p:spPr>
            <a:xfrm>
              <a:off x="5816787" y="1893362"/>
              <a:ext cx="1264397" cy="1060807"/>
            </a:xfrm>
            <a:prstGeom prst="rect">
              <a:avLst/>
            </a:prstGeom>
          </p:spPr>
        </p:pic>
        <p:sp>
          <p:nvSpPr>
            <p:cNvPr id="12" name="下箭头 12"/>
            <p:cNvSpPr/>
            <p:nvPr/>
          </p:nvSpPr>
          <p:spPr>
            <a:xfrm>
              <a:off x="6265280" y="3029028"/>
              <a:ext cx="367408" cy="27768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文本框 13"/>
          <p:cNvSpPr txBox="1"/>
          <p:nvPr/>
        </p:nvSpPr>
        <p:spPr>
          <a:xfrm>
            <a:off x="1148835" y="5666864"/>
            <a:ext cx="1438895"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语音作诗</a:t>
            </a:r>
            <a:endParaRPr lang="en-US" altLang="zh-CN" sz="2400" dirty="0" smtClean="0">
              <a:latin typeface="Microsoft YaHei" charset="-122"/>
              <a:ea typeface="Microsoft YaHei" charset="-122"/>
              <a:cs typeface="Microsoft YaHei" charset="-122"/>
            </a:endParaRPr>
          </a:p>
        </p:txBody>
      </p:sp>
      <p:sp>
        <p:nvSpPr>
          <p:cNvPr id="14" name="文本框 4"/>
          <p:cNvSpPr txBox="1"/>
          <p:nvPr/>
        </p:nvSpPr>
        <p:spPr>
          <a:xfrm>
            <a:off x="4120518" y="5679136"/>
            <a:ext cx="1232185"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藏头诗</a:t>
            </a:r>
            <a:endParaRPr lang="en-US" altLang="zh-CN" sz="2400" dirty="0" smtClean="0">
              <a:latin typeface="Microsoft YaHei" charset="-122"/>
              <a:ea typeface="Microsoft YaHei" charset="-122"/>
              <a:cs typeface="Microsoft YaHei" charset="-122"/>
            </a:endParaRPr>
          </a:p>
        </p:txBody>
      </p:sp>
      <p:sp>
        <p:nvSpPr>
          <p:cNvPr id="15" name="文本框 4"/>
          <p:cNvSpPr txBox="1"/>
          <p:nvPr/>
        </p:nvSpPr>
        <p:spPr>
          <a:xfrm>
            <a:off x="6717071" y="5666864"/>
            <a:ext cx="1493628"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看图作诗</a:t>
            </a: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268028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作曲编曲</a:t>
            </a:r>
            <a:endParaRPr lang="zh-CN" altLang="en-US" dirty="0"/>
          </a:p>
        </p:txBody>
      </p:sp>
      <p:sp>
        <p:nvSpPr>
          <p:cNvPr id="4" name="日期占位符 3"/>
          <p:cNvSpPr>
            <a:spLocks noGrp="1"/>
          </p:cNvSpPr>
          <p:nvPr>
            <p:ph type="dt" sz="half" idx="10"/>
          </p:nvPr>
        </p:nvSpPr>
        <p:spPr/>
        <p:txBody>
          <a:bodyPr/>
          <a:lstStyle/>
          <a:p>
            <a:fld id="{AD1C0C0D-A8A8-4512-ACD3-5A42ECE871B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42</a:t>
            </a:fld>
            <a:endParaRPr lang="zh-CN" altLang="en-US"/>
          </a:p>
        </p:txBody>
      </p:sp>
      <p:sp>
        <p:nvSpPr>
          <p:cNvPr id="8" name="矩形 7"/>
          <p:cNvSpPr/>
          <p:nvPr/>
        </p:nvSpPr>
        <p:spPr>
          <a:xfrm>
            <a:off x="4086225" y="6502143"/>
            <a:ext cx="5057775" cy="276999"/>
          </a:xfrm>
          <a:prstGeom prst="rect">
            <a:avLst/>
          </a:prstGeom>
        </p:spPr>
        <p:txBody>
          <a:bodyPr wrap="square">
            <a:spAutoFit/>
          </a:bodyPr>
          <a:lstStyle/>
          <a:p>
            <a:r>
              <a:rPr lang="en-US" altLang="zh-CN" sz="1200" dirty="0"/>
              <a:t>http://tv.cctv.com/2018/08/18/VIDE1b0kQ8p05S3SMJYFtadm180818.shtml</a:t>
            </a:r>
            <a:endParaRPr lang="zh-CN" altLang="en-US" sz="1200" dirty="0"/>
          </a:p>
        </p:txBody>
      </p:sp>
      <p:sp>
        <p:nvSpPr>
          <p:cNvPr id="9" name="矩形 8"/>
          <p:cNvSpPr/>
          <p:nvPr/>
        </p:nvSpPr>
        <p:spPr>
          <a:xfrm>
            <a:off x="397816" y="1232840"/>
            <a:ext cx="8597900" cy="1754326"/>
          </a:xfrm>
          <a:prstGeom prst="rect">
            <a:avLst/>
          </a:prstGeom>
        </p:spPr>
        <p:txBody>
          <a:bodyPr wrap="square">
            <a:spAutoFit/>
          </a:bodyPr>
          <a:lstStyle/>
          <a:p>
            <a:pPr algn="ctr"/>
            <a:r>
              <a:rPr lang="zh-CN" altLang="en-US" b="1" dirty="0">
                <a:solidFill>
                  <a:srgbClr val="333333"/>
                </a:solidFill>
                <a:latin typeface="Arial" panose="020B0604020202020204" pitchFamily="34" charset="0"/>
              </a:rPr>
              <a:t>念奴娇</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赤壁怀古</a:t>
            </a:r>
          </a:p>
          <a:p>
            <a:pPr algn="ctr"/>
            <a:r>
              <a:rPr lang="en-US" altLang="zh-CN" dirty="0">
                <a:solidFill>
                  <a:srgbClr val="999999"/>
                </a:solidFill>
                <a:latin typeface="Arial" panose="020B0604020202020204" pitchFamily="34" charset="0"/>
                <a:hlinkClick r:id="rId5"/>
              </a:rPr>
              <a:t>【</a:t>
            </a:r>
            <a:r>
              <a:rPr lang="zh-CN" altLang="en-US" dirty="0">
                <a:solidFill>
                  <a:srgbClr val="999999"/>
                </a:solidFill>
                <a:latin typeface="Arial" panose="020B0604020202020204" pitchFamily="34" charset="0"/>
                <a:hlinkClick r:id="rId5"/>
              </a:rPr>
              <a:t>作者</a:t>
            </a:r>
            <a:r>
              <a:rPr lang="en-US" altLang="zh-CN" dirty="0">
                <a:solidFill>
                  <a:srgbClr val="999999"/>
                </a:solidFill>
                <a:latin typeface="Arial" panose="020B0604020202020204" pitchFamily="34" charset="0"/>
                <a:hlinkClick r:id="rId5"/>
              </a:rPr>
              <a:t>】</a:t>
            </a:r>
            <a:r>
              <a:rPr lang="zh-CN" altLang="en-US" dirty="0">
                <a:solidFill>
                  <a:srgbClr val="2673DB"/>
                </a:solidFill>
                <a:latin typeface="Arial" panose="020B0604020202020204" pitchFamily="34" charset="0"/>
                <a:hlinkClick r:id="rId5"/>
              </a:rPr>
              <a:t>苏轼 </a:t>
            </a:r>
            <a:r>
              <a:rPr lang="en-US" altLang="zh-CN" dirty="0">
                <a:solidFill>
                  <a:srgbClr val="999999"/>
                </a:solidFill>
                <a:latin typeface="Arial" panose="020B0604020202020204" pitchFamily="34" charset="0"/>
              </a:rPr>
              <a:t>【</a:t>
            </a:r>
            <a:r>
              <a:rPr lang="zh-CN" altLang="en-US" dirty="0">
                <a:solidFill>
                  <a:srgbClr val="999999"/>
                </a:solidFill>
                <a:latin typeface="Arial" panose="020B0604020202020204" pitchFamily="34" charset="0"/>
              </a:rPr>
              <a:t>朝代</a:t>
            </a:r>
            <a:r>
              <a:rPr lang="en-US" altLang="zh-CN" dirty="0">
                <a:solidFill>
                  <a:srgbClr val="999999"/>
                </a:solidFill>
                <a:latin typeface="Arial" panose="020B0604020202020204" pitchFamily="34" charset="0"/>
              </a:rPr>
              <a:t>】</a:t>
            </a:r>
            <a:r>
              <a:rPr lang="zh-CN" altLang="en-US" dirty="0" smtClean="0">
                <a:solidFill>
                  <a:srgbClr val="666666"/>
                </a:solidFill>
                <a:latin typeface="Arial" panose="020B0604020202020204" pitchFamily="34" charset="0"/>
              </a:rPr>
              <a:t>宋</a:t>
            </a:r>
            <a:endParaRPr lang="en-US" altLang="zh-CN" dirty="0" smtClean="0">
              <a:solidFill>
                <a:srgbClr val="666666"/>
              </a:solidFill>
              <a:latin typeface="Arial" panose="020B0604020202020204" pitchFamily="34" charset="0"/>
            </a:endParaRPr>
          </a:p>
          <a:p>
            <a:r>
              <a:rPr lang="zh-CN" altLang="en-US" dirty="0" smtClean="0">
                <a:solidFill>
                  <a:srgbClr val="333333"/>
                </a:solidFill>
                <a:latin typeface="Arial" panose="020B0604020202020204" pitchFamily="34" charset="0"/>
              </a:rPr>
              <a:t>大江东去</a:t>
            </a:r>
            <a:r>
              <a:rPr lang="zh-CN" altLang="en-US" dirty="0">
                <a:solidFill>
                  <a:srgbClr val="333333"/>
                </a:solidFill>
                <a:latin typeface="Arial" panose="020B0604020202020204" pitchFamily="34" charset="0"/>
              </a:rPr>
              <a:t>，浪淘尽，千古风流人物</a:t>
            </a:r>
            <a:r>
              <a:rPr lang="zh-CN" altLang="en-US" dirty="0" smtClean="0">
                <a:solidFill>
                  <a:srgbClr val="333333"/>
                </a:solidFill>
                <a:latin typeface="Arial" panose="020B0604020202020204" pitchFamily="34" charset="0"/>
              </a:rPr>
              <a:t>。故垒</a:t>
            </a:r>
            <a:r>
              <a:rPr lang="zh-CN" altLang="en-US" dirty="0">
                <a:solidFill>
                  <a:srgbClr val="333333"/>
                </a:solidFill>
                <a:latin typeface="Arial" panose="020B0604020202020204" pitchFamily="34" charset="0"/>
              </a:rPr>
              <a:t>西边，人道是，三国周郎赤壁</a:t>
            </a:r>
            <a:r>
              <a:rPr lang="zh-CN" altLang="en-US" dirty="0" smtClean="0">
                <a:solidFill>
                  <a:srgbClr val="333333"/>
                </a:solidFill>
                <a:latin typeface="Arial" panose="020B0604020202020204" pitchFamily="34" charset="0"/>
              </a:rPr>
              <a:t>。乱</a:t>
            </a:r>
            <a:r>
              <a:rPr lang="zh-CN" altLang="en-US" dirty="0">
                <a:solidFill>
                  <a:srgbClr val="333333"/>
                </a:solidFill>
                <a:latin typeface="Arial" panose="020B0604020202020204" pitchFamily="34" charset="0"/>
              </a:rPr>
              <a:t>石穿空，惊涛拍岸，卷起千堆雪</a:t>
            </a:r>
            <a:r>
              <a:rPr lang="zh-CN" altLang="en-US" dirty="0" smtClean="0">
                <a:solidFill>
                  <a:srgbClr val="333333"/>
                </a:solidFill>
                <a:latin typeface="Arial" panose="020B0604020202020204" pitchFamily="34" charset="0"/>
              </a:rPr>
              <a:t>。江山如画</a:t>
            </a:r>
            <a:r>
              <a:rPr lang="zh-CN" altLang="en-US" dirty="0">
                <a:solidFill>
                  <a:srgbClr val="333333"/>
                </a:solidFill>
                <a:latin typeface="Arial" panose="020B0604020202020204" pitchFamily="34" charset="0"/>
              </a:rPr>
              <a:t>，一时多少豪杰</a:t>
            </a:r>
            <a:r>
              <a:rPr lang="zh-CN" altLang="en-US" dirty="0" smtClean="0">
                <a:solidFill>
                  <a:srgbClr val="333333"/>
                </a:solidFill>
                <a:latin typeface="Arial" panose="020B0604020202020204" pitchFamily="34" charset="0"/>
              </a:rPr>
              <a:t>。遥想</a:t>
            </a:r>
            <a:r>
              <a:rPr lang="zh-CN" altLang="en-US" dirty="0">
                <a:solidFill>
                  <a:srgbClr val="333333"/>
                </a:solidFill>
                <a:latin typeface="Arial" panose="020B0604020202020204" pitchFamily="34" charset="0"/>
              </a:rPr>
              <a:t>公瑾当年，小乔初嫁了，雄姿英发</a:t>
            </a:r>
            <a:r>
              <a:rPr lang="zh-CN" altLang="en-US" dirty="0" smtClean="0">
                <a:solidFill>
                  <a:srgbClr val="333333"/>
                </a:solidFill>
                <a:latin typeface="Arial" panose="020B0604020202020204" pitchFamily="34" charset="0"/>
              </a:rPr>
              <a:t>。羽扇纶巾</a:t>
            </a:r>
            <a:r>
              <a:rPr lang="zh-CN" altLang="en-US" dirty="0">
                <a:solidFill>
                  <a:srgbClr val="333333"/>
                </a:solidFill>
                <a:latin typeface="Arial" panose="020B0604020202020204" pitchFamily="34" charset="0"/>
              </a:rPr>
              <a:t>，谈笑间，樯橹灰飞烟灭</a:t>
            </a:r>
            <a:r>
              <a:rPr lang="zh-CN" altLang="en-US" dirty="0" smtClean="0">
                <a:solidFill>
                  <a:srgbClr val="333333"/>
                </a:solidFill>
                <a:latin typeface="Arial" panose="020B0604020202020204" pitchFamily="34" charset="0"/>
              </a:rPr>
              <a:t>。故国</a:t>
            </a:r>
            <a:r>
              <a:rPr lang="zh-CN" altLang="en-US" dirty="0">
                <a:solidFill>
                  <a:srgbClr val="333333"/>
                </a:solidFill>
                <a:latin typeface="Arial" panose="020B0604020202020204" pitchFamily="34" charset="0"/>
              </a:rPr>
              <a:t>神游，多情应笑我，早生华发</a:t>
            </a:r>
            <a:r>
              <a:rPr lang="zh-CN" altLang="en-US" dirty="0" smtClean="0">
                <a:solidFill>
                  <a:srgbClr val="333333"/>
                </a:solidFill>
                <a:latin typeface="Arial" panose="020B0604020202020204" pitchFamily="34" charset="0"/>
              </a:rPr>
              <a:t>。人生如梦</a:t>
            </a:r>
            <a:r>
              <a:rPr lang="zh-CN" altLang="en-US" dirty="0">
                <a:solidFill>
                  <a:srgbClr val="333333"/>
                </a:solidFill>
                <a:latin typeface="Arial" panose="020B0604020202020204" pitchFamily="34" charset="0"/>
              </a:rPr>
              <a:t>，一尊还酹江月。</a:t>
            </a:r>
            <a:endParaRPr lang="zh-CN" altLang="en-US" b="0" i="0" dirty="0">
              <a:solidFill>
                <a:srgbClr val="333333"/>
              </a:solidFill>
              <a:effectLst/>
              <a:latin typeface="Arial" panose="020B0604020202020204" pitchFamily="34" charset="0"/>
            </a:endParaRPr>
          </a:p>
        </p:txBody>
      </p:sp>
      <p:pic>
        <p:nvPicPr>
          <p:cNvPr id="3" name="videoplayback 00_17_30-00_23_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0" y="3087130"/>
            <a:ext cx="6096000" cy="3429000"/>
          </a:xfrm>
          <a:prstGeom prst="rect">
            <a:avLst/>
          </a:prstGeom>
        </p:spPr>
      </p:pic>
    </p:spTree>
    <p:extLst>
      <p:ext uri="{BB962C8B-B14F-4D97-AF65-F5344CB8AC3E}">
        <p14:creationId xmlns:p14="http://schemas.microsoft.com/office/powerpoint/2010/main" val="3309870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r>
              <a:rPr lang="zh-CN" altLang="en-US" dirty="0" smtClean="0"/>
              <a:t>应用</a:t>
            </a:r>
            <a:r>
              <a:rPr lang="en-US" altLang="zh-CN" dirty="0" smtClean="0"/>
              <a:t>—</a:t>
            </a:r>
            <a:r>
              <a:rPr lang="zh-CN" altLang="en-US" dirty="0" smtClean="0"/>
              <a:t>下棋</a:t>
            </a:r>
            <a:endParaRPr lang="zh-CN" altLang="en-US" dirty="0"/>
          </a:p>
        </p:txBody>
      </p:sp>
      <p:sp>
        <p:nvSpPr>
          <p:cNvPr id="4" name="日期占位符 3"/>
          <p:cNvSpPr>
            <a:spLocks noGrp="1"/>
          </p:cNvSpPr>
          <p:nvPr>
            <p:ph type="dt" sz="half" idx="10"/>
          </p:nvPr>
        </p:nvSpPr>
        <p:spPr/>
        <p:txBody>
          <a:bodyPr/>
          <a:lstStyle/>
          <a:p>
            <a:fld id="{C48C9669-3BCC-45A6-90B1-99B9F1A0B458}"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43</a:t>
            </a:fld>
            <a:endParaRPr lang="zh-CN" altLang="en-US"/>
          </a:p>
        </p:txBody>
      </p:sp>
      <p:pic>
        <p:nvPicPr>
          <p:cNvPr id="9" name="图片 8"/>
          <p:cNvPicPr>
            <a:picLocks noChangeAspect="1"/>
          </p:cNvPicPr>
          <p:nvPr/>
        </p:nvPicPr>
        <p:blipFill>
          <a:blip r:embed="rId2"/>
          <a:stretch>
            <a:fillRect/>
          </a:stretch>
        </p:blipFill>
        <p:spPr>
          <a:xfrm>
            <a:off x="771525" y="1346201"/>
            <a:ext cx="7595541" cy="4272492"/>
          </a:xfrm>
          <a:prstGeom prst="rect">
            <a:avLst/>
          </a:prstGeom>
        </p:spPr>
      </p:pic>
      <p:sp>
        <p:nvSpPr>
          <p:cNvPr id="10" name="矩形 9"/>
          <p:cNvSpPr/>
          <p:nvPr/>
        </p:nvSpPr>
        <p:spPr>
          <a:xfrm>
            <a:off x="3245856" y="5994175"/>
            <a:ext cx="2646878" cy="369332"/>
          </a:xfrm>
          <a:prstGeom prst="rect">
            <a:avLst/>
          </a:prstGeom>
        </p:spPr>
        <p:txBody>
          <a:bodyPr wrap="none">
            <a:spAutoFit/>
          </a:bodyPr>
          <a:lstStyle/>
          <a:p>
            <a:r>
              <a:rPr lang="en-US" altLang="zh-CN" dirty="0" err="1"/>
              <a:t>AlphaGo</a:t>
            </a:r>
            <a:r>
              <a:rPr lang="zh-CN" altLang="en-US" dirty="0"/>
              <a:t>以</a:t>
            </a:r>
            <a:r>
              <a:rPr lang="en-US" altLang="zh-CN" dirty="0"/>
              <a:t>3</a:t>
            </a:r>
            <a:r>
              <a:rPr lang="zh-CN" altLang="en-US" dirty="0"/>
              <a:t>：</a:t>
            </a:r>
            <a:r>
              <a:rPr lang="en-US" altLang="zh-CN" dirty="0"/>
              <a:t>0</a:t>
            </a:r>
            <a:r>
              <a:rPr lang="zh-CN" altLang="en-US" dirty="0"/>
              <a:t>战胜柯洁</a:t>
            </a:r>
          </a:p>
        </p:txBody>
      </p:sp>
    </p:spTree>
    <p:extLst>
      <p:ext uri="{BB962C8B-B14F-4D97-AF65-F5344CB8AC3E}">
        <p14:creationId xmlns:p14="http://schemas.microsoft.com/office/powerpoint/2010/main" val="531404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r>
              <a:rPr lang="zh-CN" altLang="en-US" dirty="0" smtClean="0"/>
              <a:t>应用</a:t>
            </a:r>
            <a:r>
              <a:rPr lang="en-US" altLang="zh-CN" dirty="0" smtClean="0"/>
              <a:t>—</a:t>
            </a:r>
            <a:r>
              <a:rPr lang="zh-CN" altLang="en-US" dirty="0" smtClean="0"/>
              <a:t>德州扑克</a:t>
            </a:r>
            <a:endParaRPr lang="zh-CN" altLang="en-US" dirty="0"/>
          </a:p>
        </p:txBody>
      </p:sp>
      <p:sp>
        <p:nvSpPr>
          <p:cNvPr id="3" name="内容占位符 2"/>
          <p:cNvSpPr>
            <a:spLocks noGrp="1"/>
          </p:cNvSpPr>
          <p:nvPr>
            <p:ph idx="1"/>
          </p:nvPr>
        </p:nvSpPr>
        <p:spPr>
          <a:xfrm>
            <a:off x="628650" y="5575300"/>
            <a:ext cx="7886700" cy="749300"/>
          </a:xfrm>
        </p:spPr>
        <p:txBody>
          <a:bodyPr>
            <a:normAutofit/>
          </a:bodyPr>
          <a:lstStyle/>
          <a:p>
            <a:r>
              <a:rPr lang="zh-CN" altLang="en-US" dirty="0" smtClean="0"/>
              <a:t>在</a:t>
            </a:r>
            <a:r>
              <a:rPr lang="zh-CN" altLang="en-US" dirty="0"/>
              <a:t>无限制德州扑克六人对决的比赛中，由 </a:t>
            </a:r>
            <a:r>
              <a:rPr lang="en-US" altLang="zh-CN" dirty="0"/>
              <a:t>Facebook </a:t>
            </a:r>
            <a:r>
              <a:rPr lang="zh-CN" altLang="en-US" dirty="0" smtClean="0"/>
              <a:t>与</a:t>
            </a:r>
            <a:r>
              <a:rPr lang="en-US" altLang="zh-CN" dirty="0" smtClean="0"/>
              <a:t>CMU</a:t>
            </a:r>
            <a:r>
              <a:rPr lang="zh-CN" altLang="en-US" dirty="0" smtClean="0"/>
              <a:t>共同开发的德</a:t>
            </a:r>
            <a:r>
              <a:rPr lang="zh-CN" altLang="en-US" dirty="0"/>
              <a:t>扑 </a:t>
            </a:r>
            <a:r>
              <a:rPr lang="en-US" altLang="zh-CN" dirty="0"/>
              <a:t>AI Pluribus </a:t>
            </a:r>
            <a:r>
              <a:rPr lang="zh-CN" altLang="en-US" dirty="0"/>
              <a:t>成功战胜了五名专家级人类玩家</a:t>
            </a:r>
          </a:p>
        </p:txBody>
      </p:sp>
      <p:sp>
        <p:nvSpPr>
          <p:cNvPr id="4" name="日期占位符 3"/>
          <p:cNvSpPr>
            <a:spLocks noGrp="1"/>
          </p:cNvSpPr>
          <p:nvPr>
            <p:ph type="dt" sz="half" idx="10"/>
          </p:nvPr>
        </p:nvSpPr>
        <p:spPr/>
        <p:txBody>
          <a:bodyPr/>
          <a:lstStyle/>
          <a:p>
            <a:fld id="{30801DF6-A1C9-4A9F-AB1E-537B92AD3D11}"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44</a:t>
            </a:fld>
            <a:endParaRPr lang="zh-CN" altLang="en-US"/>
          </a:p>
        </p:txBody>
      </p:sp>
      <p:pic>
        <p:nvPicPr>
          <p:cNvPr id="7" name="内容占位符 4"/>
          <p:cNvPicPr>
            <a:picLocks noChangeAspect="1"/>
          </p:cNvPicPr>
          <p:nvPr/>
        </p:nvPicPr>
        <p:blipFill>
          <a:blip r:embed="rId2"/>
          <a:stretch>
            <a:fillRect/>
          </a:stretch>
        </p:blipFill>
        <p:spPr>
          <a:xfrm>
            <a:off x="1643063" y="1447692"/>
            <a:ext cx="5573984" cy="3911568"/>
          </a:xfrm>
          <a:prstGeom prst="rect">
            <a:avLst/>
          </a:prstGeom>
        </p:spPr>
      </p:pic>
    </p:spTree>
    <p:extLst>
      <p:ext uri="{BB962C8B-B14F-4D97-AF65-F5344CB8AC3E}">
        <p14:creationId xmlns:p14="http://schemas.microsoft.com/office/powerpoint/2010/main" val="6591627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麻将</a:t>
            </a:r>
            <a:endParaRPr lang="zh-CN" altLang="en-US" dirty="0"/>
          </a:p>
        </p:txBody>
      </p:sp>
      <p:sp>
        <p:nvSpPr>
          <p:cNvPr id="4" name="日期占位符 3"/>
          <p:cNvSpPr>
            <a:spLocks noGrp="1"/>
          </p:cNvSpPr>
          <p:nvPr>
            <p:ph type="dt" sz="half" idx="10"/>
          </p:nvPr>
        </p:nvSpPr>
        <p:spPr/>
        <p:txBody>
          <a:bodyPr/>
          <a:lstStyle/>
          <a:p>
            <a:fld id="{4600CA04-EBCF-4110-AA88-6205CDEB7308}"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45</a:t>
            </a:fld>
            <a:endParaRPr lang="zh-CN" altLang="en-US"/>
          </a:p>
        </p:txBody>
      </p:sp>
      <p:pic>
        <p:nvPicPr>
          <p:cNvPr id="7" name="图片 6"/>
          <p:cNvPicPr>
            <a:picLocks noChangeAspect="1"/>
          </p:cNvPicPr>
          <p:nvPr/>
        </p:nvPicPr>
        <p:blipFill>
          <a:blip r:embed="rId2"/>
          <a:stretch>
            <a:fillRect/>
          </a:stretch>
        </p:blipFill>
        <p:spPr>
          <a:xfrm>
            <a:off x="368941" y="1621098"/>
            <a:ext cx="3869572" cy="3351763"/>
          </a:xfrm>
          <a:prstGeom prst="rect">
            <a:avLst/>
          </a:prstGeom>
        </p:spPr>
      </p:pic>
      <p:pic>
        <p:nvPicPr>
          <p:cNvPr id="8" name="图片 7"/>
          <p:cNvPicPr>
            <a:picLocks noChangeAspect="1"/>
          </p:cNvPicPr>
          <p:nvPr/>
        </p:nvPicPr>
        <p:blipFill>
          <a:blip r:embed="rId3"/>
          <a:stretch>
            <a:fillRect/>
          </a:stretch>
        </p:blipFill>
        <p:spPr>
          <a:xfrm>
            <a:off x="4327578" y="1664444"/>
            <a:ext cx="4668138" cy="3129111"/>
          </a:xfrm>
          <a:prstGeom prst="rect">
            <a:avLst/>
          </a:prstGeom>
        </p:spPr>
      </p:pic>
      <p:sp>
        <p:nvSpPr>
          <p:cNvPr id="9" name="矩形 8"/>
          <p:cNvSpPr/>
          <p:nvPr/>
        </p:nvSpPr>
        <p:spPr>
          <a:xfrm>
            <a:off x="628650" y="5553760"/>
            <a:ext cx="7856972" cy="646331"/>
          </a:xfrm>
          <a:prstGeom prst="rect">
            <a:avLst/>
          </a:prstGeom>
        </p:spPr>
        <p:txBody>
          <a:bodyPr wrap="square">
            <a:spAutoFit/>
          </a:bodyPr>
          <a:lstStyle/>
          <a:p>
            <a:r>
              <a:rPr lang="zh-CN" altLang="en-US" dirty="0" smtClean="0"/>
              <a:t>微软亚洲研究院研发的</a:t>
            </a:r>
            <a:r>
              <a:rPr lang="zh-CN" altLang="en-US" dirty="0"/>
              <a:t>麻将</a:t>
            </a:r>
            <a:r>
              <a:rPr lang="en-US" altLang="zh-CN" dirty="0"/>
              <a:t>AI </a:t>
            </a:r>
            <a:r>
              <a:rPr lang="en-US" altLang="zh-CN" dirty="0" err="1" smtClean="0"/>
              <a:t>Suphx</a:t>
            </a:r>
            <a:r>
              <a:rPr lang="zh-CN" altLang="en-US" dirty="0" smtClean="0"/>
              <a:t>， 在</a:t>
            </a:r>
            <a:r>
              <a:rPr lang="zh-CN" altLang="en-US" dirty="0"/>
              <a:t>国际知名麻将平台“天凤”上荣升十段，稳定段位显著超越人类顶级选手</a:t>
            </a:r>
          </a:p>
        </p:txBody>
      </p:sp>
    </p:spTree>
    <p:extLst>
      <p:ext uri="{BB962C8B-B14F-4D97-AF65-F5344CB8AC3E}">
        <p14:creationId xmlns:p14="http://schemas.microsoft.com/office/powerpoint/2010/main" val="28701539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游戏</a:t>
            </a:r>
            <a:r>
              <a:rPr lang="en-US" altLang="zh-CN" dirty="0" smtClean="0"/>
              <a:t>AI</a:t>
            </a:r>
            <a:r>
              <a:rPr lang="zh-CN" altLang="en-US" dirty="0" smtClean="0"/>
              <a:t>历史</a:t>
            </a:r>
            <a:endParaRPr lang="zh-CN" altLang="en-US" dirty="0"/>
          </a:p>
        </p:txBody>
      </p:sp>
      <p:sp>
        <p:nvSpPr>
          <p:cNvPr id="4" name="日期占位符 3"/>
          <p:cNvSpPr>
            <a:spLocks noGrp="1"/>
          </p:cNvSpPr>
          <p:nvPr>
            <p:ph type="dt" sz="half" idx="10"/>
          </p:nvPr>
        </p:nvSpPr>
        <p:spPr/>
        <p:txBody>
          <a:bodyPr/>
          <a:lstStyle/>
          <a:p>
            <a:fld id="{DC4D0957-DAA6-463C-99D8-BDDDB700F454}"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46</a:t>
            </a:fld>
            <a:endParaRPr lang="zh-CN" altLang="en-US"/>
          </a:p>
        </p:txBody>
      </p:sp>
      <p:pic>
        <p:nvPicPr>
          <p:cNvPr id="8" name="图片 7"/>
          <p:cNvPicPr>
            <a:picLocks noChangeAspect="1"/>
          </p:cNvPicPr>
          <p:nvPr/>
        </p:nvPicPr>
        <p:blipFill rotWithShape="1">
          <a:blip r:embed="rId2"/>
          <a:srcRect t="3880" b="2657"/>
          <a:stretch/>
        </p:blipFill>
        <p:spPr>
          <a:xfrm>
            <a:off x="1240344" y="1143110"/>
            <a:ext cx="6735357" cy="5557953"/>
          </a:xfrm>
          <a:prstGeom prst="rect">
            <a:avLst/>
          </a:prstGeom>
        </p:spPr>
      </p:pic>
    </p:spTree>
    <p:extLst>
      <p:ext uri="{BB962C8B-B14F-4D97-AF65-F5344CB8AC3E}">
        <p14:creationId xmlns:p14="http://schemas.microsoft.com/office/powerpoint/2010/main" val="98746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r>
              <a:rPr lang="zh-CN" altLang="en-US" dirty="0" smtClean="0"/>
              <a:t>应用</a:t>
            </a:r>
            <a:r>
              <a:rPr lang="en-US" altLang="zh-CN" dirty="0" smtClean="0"/>
              <a:t>—</a:t>
            </a:r>
            <a:r>
              <a:rPr lang="zh-CN" altLang="en-US" dirty="0" smtClean="0"/>
              <a:t>搜索</a:t>
            </a:r>
            <a:endParaRPr lang="zh-CN" altLang="en-US" dirty="0"/>
          </a:p>
        </p:txBody>
      </p:sp>
      <p:sp>
        <p:nvSpPr>
          <p:cNvPr id="4" name="日期占位符 3"/>
          <p:cNvSpPr>
            <a:spLocks noGrp="1"/>
          </p:cNvSpPr>
          <p:nvPr>
            <p:ph type="dt" sz="half" idx="10"/>
          </p:nvPr>
        </p:nvSpPr>
        <p:spPr/>
        <p:txBody>
          <a:bodyPr/>
          <a:lstStyle/>
          <a:p>
            <a:fld id="{5B77610C-BF00-4694-ADE6-C4ACFC1C3DF2}"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47</a:t>
            </a:fld>
            <a:endParaRPr lang="zh-CN" altLang="en-US"/>
          </a:p>
        </p:txBody>
      </p:sp>
      <p:pic>
        <p:nvPicPr>
          <p:cNvPr id="12" name="图片 11"/>
          <p:cNvPicPr>
            <a:picLocks noChangeAspect="1"/>
          </p:cNvPicPr>
          <p:nvPr/>
        </p:nvPicPr>
        <p:blipFill rotWithShape="1">
          <a:blip r:embed="rId2"/>
          <a:srcRect b="41666"/>
          <a:stretch/>
        </p:blipFill>
        <p:spPr>
          <a:xfrm>
            <a:off x="430809" y="1732533"/>
            <a:ext cx="6803037" cy="4006184"/>
          </a:xfrm>
          <a:prstGeom prst="rect">
            <a:avLst/>
          </a:prstGeom>
        </p:spPr>
      </p:pic>
      <p:sp>
        <p:nvSpPr>
          <p:cNvPr id="13" name="文本框 12"/>
          <p:cNvSpPr txBox="1"/>
          <p:nvPr/>
        </p:nvSpPr>
        <p:spPr>
          <a:xfrm>
            <a:off x="7344924" y="2845226"/>
            <a:ext cx="1498648" cy="369332"/>
          </a:xfrm>
          <a:prstGeom prst="rect">
            <a:avLst/>
          </a:prstGeom>
          <a:noFill/>
        </p:spPr>
        <p:txBody>
          <a:bodyPr wrap="square" rtlCol="0">
            <a:spAutoFit/>
          </a:bodyPr>
          <a:lstStyle/>
          <a:p>
            <a:r>
              <a:rPr lang="zh-CN" altLang="en-US" dirty="0" smtClean="0"/>
              <a:t>查询词建议</a:t>
            </a:r>
            <a:endParaRPr lang="zh-CN" altLang="en-US" dirty="0"/>
          </a:p>
        </p:txBody>
      </p:sp>
      <p:sp>
        <p:nvSpPr>
          <p:cNvPr id="14" name="文本框 13"/>
          <p:cNvSpPr txBox="1"/>
          <p:nvPr/>
        </p:nvSpPr>
        <p:spPr>
          <a:xfrm>
            <a:off x="7344924" y="4802226"/>
            <a:ext cx="1498648" cy="646331"/>
          </a:xfrm>
          <a:prstGeom prst="rect">
            <a:avLst/>
          </a:prstGeom>
          <a:noFill/>
        </p:spPr>
        <p:txBody>
          <a:bodyPr wrap="square" rtlCol="0">
            <a:spAutoFit/>
          </a:bodyPr>
          <a:lstStyle/>
          <a:p>
            <a:r>
              <a:rPr lang="zh-CN" altLang="en-US" dirty="0" smtClean="0"/>
              <a:t>相关性计算</a:t>
            </a:r>
            <a:r>
              <a:rPr lang="en-US" altLang="zh-CN" dirty="0" smtClean="0"/>
              <a:t>&amp;PageRank</a:t>
            </a:r>
            <a:endParaRPr lang="zh-CN" altLang="en-US" dirty="0"/>
          </a:p>
        </p:txBody>
      </p:sp>
      <p:cxnSp>
        <p:nvCxnSpPr>
          <p:cNvPr id="17" name="直接箭头连接符 16"/>
          <p:cNvCxnSpPr>
            <a:stCxn id="13" idx="1"/>
          </p:cNvCxnSpPr>
          <p:nvPr/>
        </p:nvCxnSpPr>
        <p:spPr>
          <a:xfrm flipH="1">
            <a:off x="6548046" y="3029892"/>
            <a:ext cx="79687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6548046" y="5125392"/>
            <a:ext cx="79687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3357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a:t>推荐</a:t>
            </a:r>
          </a:p>
        </p:txBody>
      </p:sp>
      <p:sp>
        <p:nvSpPr>
          <p:cNvPr id="4" name="日期占位符 3"/>
          <p:cNvSpPr>
            <a:spLocks noGrp="1"/>
          </p:cNvSpPr>
          <p:nvPr>
            <p:ph type="dt" sz="half" idx="10"/>
          </p:nvPr>
        </p:nvSpPr>
        <p:spPr/>
        <p:txBody>
          <a:bodyPr/>
          <a:lstStyle/>
          <a:p>
            <a:fld id="{93091FA3-3840-45F9-A52C-960D3EA187C6}"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48</a:t>
            </a:fld>
            <a:endParaRPr lang="zh-CN" altLang="en-US"/>
          </a:p>
        </p:txBody>
      </p:sp>
      <p:pic>
        <p:nvPicPr>
          <p:cNvPr id="8" name="图片 7"/>
          <p:cNvPicPr>
            <a:picLocks noChangeAspect="1"/>
          </p:cNvPicPr>
          <p:nvPr/>
        </p:nvPicPr>
        <p:blipFill>
          <a:blip r:embed="rId2"/>
          <a:stretch>
            <a:fillRect/>
          </a:stretch>
        </p:blipFill>
        <p:spPr>
          <a:xfrm>
            <a:off x="1615184" y="1346201"/>
            <a:ext cx="5590515" cy="2710209"/>
          </a:xfrm>
          <a:prstGeom prst="rect">
            <a:avLst/>
          </a:prstGeom>
        </p:spPr>
      </p:pic>
      <p:pic>
        <p:nvPicPr>
          <p:cNvPr id="9" name="图片 8"/>
          <p:cNvPicPr>
            <a:picLocks noChangeAspect="1"/>
          </p:cNvPicPr>
          <p:nvPr/>
        </p:nvPicPr>
        <p:blipFill>
          <a:blip r:embed="rId3"/>
          <a:stretch>
            <a:fillRect/>
          </a:stretch>
        </p:blipFill>
        <p:spPr>
          <a:xfrm>
            <a:off x="628650" y="4477322"/>
            <a:ext cx="8209816" cy="1856190"/>
          </a:xfrm>
          <a:prstGeom prst="rect">
            <a:avLst/>
          </a:prstGeom>
        </p:spPr>
      </p:pic>
      <p:sp>
        <p:nvSpPr>
          <p:cNvPr id="11" name="文本框 10"/>
          <p:cNvSpPr txBox="1"/>
          <p:nvPr/>
        </p:nvSpPr>
        <p:spPr>
          <a:xfrm>
            <a:off x="172184" y="3869696"/>
            <a:ext cx="1170841" cy="369332"/>
          </a:xfrm>
          <a:prstGeom prst="rect">
            <a:avLst/>
          </a:prstGeom>
          <a:noFill/>
        </p:spPr>
        <p:txBody>
          <a:bodyPr wrap="square" rtlCol="0">
            <a:spAutoFit/>
          </a:bodyPr>
          <a:lstStyle/>
          <a:p>
            <a:r>
              <a:rPr lang="zh-CN" altLang="en-US" dirty="0"/>
              <a:t>猜</a:t>
            </a:r>
            <a:r>
              <a:rPr lang="zh-CN" altLang="en-US" dirty="0" smtClean="0"/>
              <a:t>你喜欢</a:t>
            </a:r>
            <a:endParaRPr lang="zh-CN" altLang="en-US" dirty="0"/>
          </a:p>
        </p:txBody>
      </p:sp>
      <p:cxnSp>
        <p:nvCxnSpPr>
          <p:cNvPr id="13" name="直接箭头连接符 12"/>
          <p:cNvCxnSpPr>
            <a:stCxn id="11" idx="2"/>
          </p:cNvCxnSpPr>
          <p:nvPr/>
        </p:nvCxnSpPr>
        <p:spPr>
          <a:xfrm>
            <a:off x="757605" y="4239028"/>
            <a:ext cx="128220" cy="3652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844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疾病诊断</a:t>
            </a:r>
            <a:endParaRPr lang="zh-CN" altLang="en-US" dirty="0"/>
          </a:p>
        </p:txBody>
      </p:sp>
      <p:sp>
        <p:nvSpPr>
          <p:cNvPr id="3" name="内容占位符 2"/>
          <p:cNvSpPr>
            <a:spLocks noGrp="1"/>
          </p:cNvSpPr>
          <p:nvPr>
            <p:ph idx="1"/>
          </p:nvPr>
        </p:nvSpPr>
        <p:spPr>
          <a:xfrm>
            <a:off x="628650" y="1482106"/>
            <a:ext cx="7886700" cy="622465"/>
          </a:xfrm>
        </p:spPr>
        <p:txBody>
          <a:bodyPr/>
          <a:lstStyle/>
          <a:p>
            <a:r>
              <a:rPr lang="zh-CN" altLang="en-US" dirty="0" smtClean="0"/>
              <a:t>乳腺癌诊断</a:t>
            </a:r>
            <a:endParaRPr lang="zh-CN" altLang="en-US" dirty="0"/>
          </a:p>
        </p:txBody>
      </p:sp>
      <p:sp>
        <p:nvSpPr>
          <p:cNvPr id="4" name="日期占位符 3"/>
          <p:cNvSpPr>
            <a:spLocks noGrp="1"/>
          </p:cNvSpPr>
          <p:nvPr>
            <p:ph type="dt" sz="half" idx="10"/>
          </p:nvPr>
        </p:nvSpPr>
        <p:spPr/>
        <p:txBody>
          <a:bodyPr/>
          <a:lstStyle/>
          <a:p>
            <a:fld id="{10591CB5-2F5D-4405-A379-4AD3DB412271}"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49</a:t>
            </a:fld>
            <a:endParaRPr lang="zh-CN" altLang="en-US"/>
          </a:p>
        </p:txBody>
      </p:sp>
      <p:pic>
        <p:nvPicPr>
          <p:cNvPr id="7" name="图片 6"/>
          <p:cNvPicPr>
            <a:picLocks noChangeAspect="1"/>
          </p:cNvPicPr>
          <p:nvPr/>
        </p:nvPicPr>
        <p:blipFill>
          <a:blip r:embed="rId2"/>
          <a:stretch>
            <a:fillRect/>
          </a:stretch>
        </p:blipFill>
        <p:spPr>
          <a:xfrm>
            <a:off x="5994358" y="2368398"/>
            <a:ext cx="3001358" cy="3119773"/>
          </a:xfrm>
          <a:prstGeom prst="rect">
            <a:avLst/>
          </a:prstGeom>
        </p:spPr>
      </p:pic>
      <p:pic>
        <p:nvPicPr>
          <p:cNvPr id="8" name="图片 7"/>
          <p:cNvPicPr>
            <a:picLocks noChangeAspect="1"/>
          </p:cNvPicPr>
          <p:nvPr/>
        </p:nvPicPr>
        <p:blipFill>
          <a:blip r:embed="rId3"/>
          <a:stretch>
            <a:fillRect/>
          </a:stretch>
        </p:blipFill>
        <p:spPr>
          <a:xfrm>
            <a:off x="340499" y="2104571"/>
            <a:ext cx="5450702" cy="3647428"/>
          </a:xfrm>
          <a:prstGeom prst="rect">
            <a:avLst/>
          </a:prstGeom>
        </p:spPr>
      </p:pic>
      <p:sp>
        <p:nvSpPr>
          <p:cNvPr id="9" name="矩形 8"/>
          <p:cNvSpPr/>
          <p:nvPr/>
        </p:nvSpPr>
        <p:spPr>
          <a:xfrm>
            <a:off x="3795066" y="6509136"/>
            <a:ext cx="5200650" cy="276999"/>
          </a:xfrm>
          <a:prstGeom prst="rect">
            <a:avLst/>
          </a:prstGeom>
        </p:spPr>
        <p:txBody>
          <a:bodyPr wrap="square">
            <a:spAutoFit/>
          </a:bodyPr>
          <a:lstStyle/>
          <a:p>
            <a:r>
              <a:rPr lang="en-US" altLang="zh-CN" sz="1200" dirty="0"/>
              <a:t>https://blogs.nvidia.com/blog/2016/09/19/deep-learning-breast-cancer-diagnosis/</a:t>
            </a:r>
            <a:endParaRPr lang="zh-CN" altLang="en-US" sz="1200" dirty="0"/>
          </a:p>
        </p:txBody>
      </p:sp>
    </p:spTree>
    <p:extLst>
      <p:ext uri="{BB962C8B-B14F-4D97-AF65-F5344CB8AC3E}">
        <p14:creationId xmlns:p14="http://schemas.microsoft.com/office/powerpoint/2010/main" val="595562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课程安排与考核方式</a:t>
            </a:r>
            <a:endParaRPr lang="zh-CN" altLang="en-US" dirty="0"/>
          </a:p>
        </p:txBody>
      </p:sp>
      <p:sp>
        <p:nvSpPr>
          <p:cNvPr id="3" name="内容占位符 2"/>
          <p:cNvSpPr>
            <a:spLocks noGrp="1"/>
          </p:cNvSpPr>
          <p:nvPr>
            <p:ph idx="1"/>
          </p:nvPr>
        </p:nvSpPr>
        <p:spPr>
          <a:xfrm>
            <a:off x="628649" y="1482106"/>
            <a:ext cx="8040565" cy="4932533"/>
          </a:xfrm>
        </p:spPr>
        <p:txBody>
          <a:bodyPr>
            <a:normAutofit/>
          </a:bodyPr>
          <a:lstStyle/>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01C85C68-DCAA-4E12-B3F3-2DD5F80ACB68}"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a:t>
            </a:fld>
            <a:endParaRPr lang="zh-CN" altLang="en-US"/>
          </a:p>
        </p:txBody>
      </p:sp>
      <p:sp>
        <p:nvSpPr>
          <p:cNvPr id="7" name="矩形 6"/>
          <p:cNvSpPr/>
          <p:nvPr/>
        </p:nvSpPr>
        <p:spPr>
          <a:xfrm>
            <a:off x="969648" y="5562813"/>
            <a:ext cx="7204704" cy="830997"/>
          </a:xfrm>
          <a:prstGeom prst="rect">
            <a:avLst/>
          </a:prstGeom>
        </p:spPr>
        <p:txBody>
          <a:bodyPr wrap="square">
            <a:spAutoFit/>
          </a:bodyPr>
          <a:lstStyle/>
          <a:p>
            <a:r>
              <a:rPr lang="zh-CN" altLang="en-US" sz="2400" b="1" dirty="0"/>
              <a:t>总成绩</a:t>
            </a:r>
            <a:r>
              <a:rPr lang="en-US" altLang="zh-CN" sz="2400" b="1" dirty="0"/>
              <a:t>=</a:t>
            </a:r>
            <a:r>
              <a:rPr lang="zh-CN" altLang="en-US" sz="2400" b="1" dirty="0"/>
              <a:t>期末</a:t>
            </a:r>
            <a:r>
              <a:rPr lang="zh-CN" altLang="en-US" sz="2400" b="1" dirty="0" smtClean="0"/>
              <a:t>（</a:t>
            </a:r>
            <a:r>
              <a:rPr lang="en-US" altLang="zh-CN" sz="2400" b="1" dirty="0" smtClean="0"/>
              <a:t>30%</a:t>
            </a:r>
            <a:r>
              <a:rPr lang="zh-CN" altLang="en-US" sz="2400" b="1" dirty="0"/>
              <a:t>）</a:t>
            </a:r>
            <a:r>
              <a:rPr lang="en-US" altLang="zh-CN" sz="2400" b="1" dirty="0"/>
              <a:t>+</a:t>
            </a:r>
            <a:r>
              <a:rPr lang="zh-CN" altLang="en-US" sz="2400" b="1" dirty="0"/>
              <a:t>作业</a:t>
            </a:r>
            <a:r>
              <a:rPr lang="zh-CN" altLang="en-US" sz="2400" b="1" dirty="0" smtClean="0"/>
              <a:t>（</a:t>
            </a:r>
            <a:r>
              <a:rPr lang="en-US" altLang="zh-CN" sz="2400" b="1" dirty="0" smtClean="0"/>
              <a:t>25%</a:t>
            </a:r>
            <a:r>
              <a:rPr lang="zh-CN" altLang="en-US" sz="2400" b="1" dirty="0"/>
              <a:t>）</a:t>
            </a:r>
            <a:r>
              <a:rPr lang="en-US" altLang="zh-CN" sz="2400" b="1" dirty="0"/>
              <a:t>+</a:t>
            </a:r>
            <a:r>
              <a:rPr lang="zh-CN" altLang="en-US" sz="2400" b="1" dirty="0"/>
              <a:t>上机</a:t>
            </a:r>
            <a:r>
              <a:rPr lang="zh-CN" altLang="en-US" sz="2400" b="1" dirty="0" smtClean="0"/>
              <a:t>（</a:t>
            </a:r>
            <a:r>
              <a:rPr lang="en-US" altLang="zh-CN" sz="2400" b="1" dirty="0" smtClean="0"/>
              <a:t>25%</a:t>
            </a:r>
            <a:r>
              <a:rPr lang="zh-CN" altLang="en-US" sz="2400" b="1" dirty="0" smtClean="0"/>
              <a:t>）</a:t>
            </a:r>
            <a:endParaRPr lang="en-US" altLang="zh-CN" sz="2400" b="1" dirty="0" smtClean="0"/>
          </a:p>
          <a:p>
            <a:r>
              <a:rPr lang="en-US" altLang="zh-CN" sz="2400" b="1" dirty="0" smtClean="0"/>
              <a:t>            +</a:t>
            </a:r>
            <a:r>
              <a:rPr lang="zh-CN" altLang="en-US" sz="2400" b="1" dirty="0"/>
              <a:t>期中</a:t>
            </a:r>
            <a:r>
              <a:rPr lang="zh-CN" altLang="en-US" sz="2400" b="1" dirty="0" smtClean="0"/>
              <a:t>（</a:t>
            </a:r>
            <a:r>
              <a:rPr lang="en-US" altLang="zh-CN" sz="2400" b="1" dirty="0" smtClean="0"/>
              <a:t>10%</a:t>
            </a:r>
            <a:r>
              <a:rPr lang="zh-CN" altLang="en-US" sz="2400" b="1" dirty="0" smtClean="0"/>
              <a:t>）</a:t>
            </a:r>
            <a:r>
              <a:rPr lang="en-US" altLang="zh-CN" sz="2400" b="1" dirty="0" smtClean="0"/>
              <a:t>+</a:t>
            </a:r>
            <a:r>
              <a:rPr lang="zh-CN" altLang="en-US" sz="2400" b="1" dirty="0" smtClean="0"/>
              <a:t>点名（</a:t>
            </a:r>
            <a:r>
              <a:rPr lang="en-US" altLang="zh-CN" sz="2400" b="1" dirty="0" smtClean="0"/>
              <a:t>5%</a:t>
            </a:r>
            <a:r>
              <a:rPr lang="zh-CN" altLang="en-US" sz="2400" b="1" dirty="0" smtClean="0"/>
              <a:t>）</a:t>
            </a:r>
            <a:r>
              <a:rPr lang="en-US" altLang="zh-CN" sz="2400" b="1" dirty="0" smtClean="0"/>
              <a:t>+</a:t>
            </a:r>
            <a:r>
              <a:rPr lang="zh-CN" altLang="en-US" sz="2400" b="1" dirty="0" smtClean="0"/>
              <a:t>建议（</a:t>
            </a:r>
            <a:r>
              <a:rPr lang="en-US" altLang="zh-CN" sz="2400" b="1" dirty="0" smtClean="0"/>
              <a:t>5%</a:t>
            </a:r>
            <a:r>
              <a:rPr lang="zh-CN" altLang="en-US" sz="2400" b="1" dirty="0" smtClean="0"/>
              <a:t>）</a:t>
            </a:r>
            <a:endParaRPr lang="en-US" altLang="zh-CN" sz="2400" b="1" dirty="0"/>
          </a:p>
        </p:txBody>
      </p:sp>
      <p:graphicFrame>
        <p:nvGraphicFramePr>
          <p:cNvPr id="8" name="图示 7"/>
          <p:cNvGraphicFramePr/>
          <p:nvPr>
            <p:extLst>
              <p:ext uri="{D42A27DB-BD31-4B8C-83A1-F6EECF244321}">
                <p14:modId xmlns:p14="http://schemas.microsoft.com/office/powerpoint/2010/main" val="4030500506"/>
              </p:ext>
            </p:extLst>
          </p:nvPr>
        </p:nvGraphicFramePr>
        <p:xfrm>
          <a:off x="434940" y="1346200"/>
          <a:ext cx="8154256" cy="387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08570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股价预测</a:t>
            </a:r>
            <a:endParaRPr lang="zh-CN" altLang="en-US" dirty="0"/>
          </a:p>
        </p:txBody>
      </p:sp>
      <p:sp>
        <p:nvSpPr>
          <p:cNvPr id="4" name="日期占位符 3"/>
          <p:cNvSpPr>
            <a:spLocks noGrp="1"/>
          </p:cNvSpPr>
          <p:nvPr>
            <p:ph type="dt" sz="half" idx="10"/>
          </p:nvPr>
        </p:nvSpPr>
        <p:spPr/>
        <p:txBody>
          <a:bodyPr/>
          <a:lstStyle/>
          <a:p>
            <a:fld id="{0E7CE352-CF70-45EB-838A-F8383FB84F3C}"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50</a:t>
            </a:fld>
            <a:endParaRPr lang="zh-CN" altLang="en-US"/>
          </a:p>
        </p:txBody>
      </p:sp>
      <p:pic>
        <p:nvPicPr>
          <p:cNvPr id="7" name="图片 6"/>
          <p:cNvPicPr>
            <a:picLocks noChangeAspect="1"/>
          </p:cNvPicPr>
          <p:nvPr/>
        </p:nvPicPr>
        <p:blipFill rotWithShape="1">
          <a:blip r:embed="rId2"/>
          <a:srcRect t="10553"/>
          <a:stretch/>
        </p:blipFill>
        <p:spPr>
          <a:xfrm>
            <a:off x="757350" y="1346201"/>
            <a:ext cx="7381649" cy="4809759"/>
          </a:xfrm>
          <a:prstGeom prst="rect">
            <a:avLst/>
          </a:prstGeom>
        </p:spPr>
      </p:pic>
      <p:sp>
        <p:nvSpPr>
          <p:cNvPr id="8" name="矩形 7"/>
          <p:cNvSpPr/>
          <p:nvPr/>
        </p:nvSpPr>
        <p:spPr>
          <a:xfrm>
            <a:off x="3703931" y="6317477"/>
            <a:ext cx="5267326" cy="461665"/>
          </a:xfrm>
          <a:prstGeom prst="rect">
            <a:avLst/>
          </a:prstGeom>
        </p:spPr>
        <p:txBody>
          <a:bodyPr wrap="square">
            <a:spAutoFit/>
          </a:bodyPr>
          <a:lstStyle/>
          <a:p>
            <a:r>
              <a:rPr lang="en-US" altLang="zh-CN" sz="1200" dirty="0"/>
              <a:t>https://towardsdatascience.com/how-to-use-machine-learning-to-possibly-become-a-millionaire-predicting-the-stock-market-33861916e9c5</a:t>
            </a:r>
            <a:endParaRPr lang="zh-CN" altLang="en-US" sz="1200" dirty="0"/>
          </a:p>
        </p:txBody>
      </p:sp>
    </p:spTree>
    <p:extLst>
      <p:ext uri="{BB962C8B-B14F-4D97-AF65-F5344CB8AC3E}">
        <p14:creationId xmlns:p14="http://schemas.microsoft.com/office/powerpoint/2010/main" val="25612912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异常检测</a:t>
            </a:r>
            <a:endParaRPr lang="zh-CN" altLang="en-US" dirty="0"/>
          </a:p>
        </p:txBody>
      </p:sp>
      <p:sp>
        <p:nvSpPr>
          <p:cNvPr id="3" name="内容占位符 2"/>
          <p:cNvSpPr>
            <a:spLocks noGrp="1"/>
          </p:cNvSpPr>
          <p:nvPr>
            <p:ph idx="1"/>
          </p:nvPr>
        </p:nvSpPr>
        <p:spPr/>
        <p:txBody>
          <a:bodyPr/>
          <a:lstStyle/>
          <a:p>
            <a:r>
              <a:rPr lang="zh-CN" altLang="en-US" dirty="0"/>
              <a:t>社交</a:t>
            </a:r>
            <a:r>
              <a:rPr lang="zh-CN" altLang="en-US" dirty="0" smtClean="0"/>
              <a:t>网络中异常账号检测</a:t>
            </a:r>
            <a:endParaRPr lang="zh-CN" altLang="en-US" dirty="0"/>
          </a:p>
        </p:txBody>
      </p:sp>
      <p:sp>
        <p:nvSpPr>
          <p:cNvPr id="4" name="日期占位符 3"/>
          <p:cNvSpPr>
            <a:spLocks noGrp="1"/>
          </p:cNvSpPr>
          <p:nvPr>
            <p:ph type="dt" sz="half" idx="10"/>
          </p:nvPr>
        </p:nvSpPr>
        <p:spPr/>
        <p:txBody>
          <a:bodyPr/>
          <a:lstStyle/>
          <a:p>
            <a:fld id="{C81947AB-F30A-4089-BBED-8A928A5C8FB7}"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51</a:t>
            </a:fld>
            <a:endParaRPr lang="zh-CN" altLang="en-US"/>
          </a:p>
        </p:txBody>
      </p:sp>
      <p:pic>
        <p:nvPicPr>
          <p:cNvPr id="8" name="图片 7"/>
          <p:cNvPicPr>
            <a:picLocks noChangeAspect="1"/>
          </p:cNvPicPr>
          <p:nvPr/>
        </p:nvPicPr>
        <p:blipFill>
          <a:blip r:embed="rId2"/>
          <a:stretch>
            <a:fillRect/>
          </a:stretch>
        </p:blipFill>
        <p:spPr>
          <a:xfrm>
            <a:off x="4445214" y="2323193"/>
            <a:ext cx="4550502" cy="3250358"/>
          </a:xfrm>
          <a:prstGeom prst="rect">
            <a:avLst/>
          </a:prstGeom>
        </p:spPr>
      </p:pic>
      <p:pic>
        <p:nvPicPr>
          <p:cNvPr id="9" name="图片 8"/>
          <p:cNvPicPr>
            <a:picLocks noChangeAspect="1"/>
          </p:cNvPicPr>
          <p:nvPr/>
        </p:nvPicPr>
        <p:blipFill>
          <a:blip r:embed="rId3"/>
          <a:stretch>
            <a:fillRect/>
          </a:stretch>
        </p:blipFill>
        <p:spPr>
          <a:xfrm>
            <a:off x="290032" y="2171358"/>
            <a:ext cx="3904598" cy="3657558"/>
          </a:xfrm>
          <a:prstGeom prst="rect">
            <a:avLst/>
          </a:prstGeom>
        </p:spPr>
      </p:pic>
    </p:spTree>
    <p:extLst>
      <p:ext uri="{BB962C8B-B14F-4D97-AF65-F5344CB8AC3E}">
        <p14:creationId xmlns:p14="http://schemas.microsoft.com/office/powerpoint/2010/main" val="6195362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虚假新闻检测</a:t>
            </a:r>
            <a:endParaRPr lang="zh-CN" altLang="en-US" dirty="0"/>
          </a:p>
        </p:txBody>
      </p:sp>
      <p:sp>
        <p:nvSpPr>
          <p:cNvPr id="4" name="日期占位符 3"/>
          <p:cNvSpPr>
            <a:spLocks noGrp="1"/>
          </p:cNvSpPr>
          <p:nvPr>
            <p:ph type="dt" sz="half" idx="10"/>
          </p:nvPr>
        </p:nvSpPr>
        <p:spPr/>
        <p:txBody>
          <a:bodyPr/>
          <a:lstStyle/>
          <a:p>
            <a:fld id="{EAB56955-133C-4743-8DAB-FC7A9E4BA4BC}"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52</a:t>
            </a:fld>
            <a:endParaRPr lang="zh-CN" altLang="en-US"/>
          </a:p>
        </p:txBody>
      </p:sp>
      <p:pic>
        <p:nvPicPr>
          <p:cNvPr id="8" name="图片 7"/>
          <p:cNvPicPr>
            <a:picLocks noChangeAspect="1"/>
          </p:cNvPicPr>
          <p:nvPr/>
        </p:nvPicPr>
        <p:blipFill>
          <a:blip r:embed="rId2"/>
          <a:stretch>
            <a:fillRect/>
          </a:stretch>
        </p:blipFill>
        <p:spPr>
          <a:xfrm>
            <a:off x="291410" y="1476828"/>
            <a:ext cx="8528740" cy="4807986"/>
          </a:xfrm>
          <a:prstGeom prst="rect">
            <a:avLst/>
          </a:prstGeom>
        </p:spPr>
      </p:pic>
    </p:spTree>
    <p:extLst>
      <p:ext uri="{BB962C8B-B14F-4D97-AF65-F5344CB8AC3E}">
        <p14:creationId xmlns:p14="http://schemas.microsoft.com/office/powerpoint/2010/main" val="2979710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自动驾驶</a:t>
            </a:r>
            <a:endParaRPr lang="zh-CN" altLang="en-US" dirty="0"/>
          </a:p>
        </p:txBody>
      </p:sp>
      <p:sp>
        <p:nvSpPr>
          <p:cNvPr id="4" name="日期占位符 3"/>
          <p:cNvSpPr>
            <a:spLocks noGrp="1"/>
          </p:cNvSpPr>
          <p:nvPr>
            <p:ph type="dt" sz="half" idx="10"/>
          </p:nvPr>
        </p:nvSpPr>
        <p:spPr/>
        <p:txBody>
          <a:bodyPr/>
          <a:lstStyle/>
          <a:p>
            <a:fld id="{09BD93A1-4DC9-4109-B3C2-CAC1FD36970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53</a:t>
            </a:fld>
            <a:endParaRPr lang="zh-CN" altLang="en-US"/>
          </a:p>
        </p:txBody>
      </p:sp>
      <p:pic>
        <p:nvPicPr>
          <p:cNvPr id="8" name="airshow080620_web64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876" y="1346202"/>
            <a:ext cx="8846840" cy="4976348"/>
          </a:xfrm>
          <a:prstGeom prst="rect">
            <a:avLst/>
          </a:prstGeom>
        </p:spPr>
      </p:pic>
    </p:spTree>
    <p:extLst>
      <p:ext uri="{BB962C8B-B14F-4D97-AF65-F5344CB8AC3E}">
        <p14:creationId xmlns:p14="http://schemas.microsoft.com/office/powerpoint/2010/main" val="29812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2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自动驾驶</a:t>
            </a:r>
          </a:p>
        </p:txBody>
      </p:sp>
      <p:sp>
        <p:nvSpPr>
          <p:cNvPr id="4" name="日期占位符 3"/>
          <p:cNvSpPr>
            <a:spLocks noGrp="1"/>
          </p:cNvSpPr>
          <p:nvPr>
            <p:ph type="dt" sz="half" idx="10"/>
          </p:nvPr>
        </p:nvSpPr>
        <p:spPr/>
        <p:txBody>
          <a:bodyPr/>
          <a:lstStyle/>
          <a:p>
            <a:fld id="{B25261DA-60C4-480A-84EF-4BAC6380F42F}"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54</a:t>
            </a:fld>
            <a:endParaRPr lang="zh-CN" altLang="en-US"/>
          </a:p>
        </p:txBody>
      </p:sp>
      <p:pic>
        <p:nvPicPr>
          <p:cNvPr id="7" name="[清晰 480P] 特斯拉全自动无人驾驶">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8650" y="1645165"/>
            <a:ext cx="8124825" cy="4572000"/>
          </a:xfrm>
          <a:prstGeom prst="rect">
            <a:avLst/>
          </a:prstGeom>
        </p:spPr>
      </p:pic>
    </p:spTree>
    <p:extLst>
      <p:ext uri="{BB962C8B-B14F-4D97-AF65-F5344CB8AC3E}">
        <p14:creationId xmlns:p14="http://schemas.microsoft.com/office/powerpoint/2010/main" val="256187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9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机器学习的部分数学基础</a:t>
            </a:r>
            <a:endParaRPr lang="zh-CN" altLang="en-US" dirty="0"/>
          </a:p>
        </p:txBody>
      </p:sp>
      <p:sp>
        <p:nvSpPr>
          <p:cNvPr id="3" name="内容占位符 2"/>
          <p:cNvSpPr>
            <a:spLocks noGrp="1"/>
          </p:cNvSpPr>
          <p:nvPr>
            <p:ph idx="1"/>
          </p:nvPr>
        </p:nvSpPr>
        <p:spPr/>
        <p:txBody>
          <a:bodyPr/>
          <a:lstStyle/>
          <a:p>
            <a:r>
              <a:rPr lang="zh-CN" altLang="en-US" dirty="0" smtClean="0"/>
              <a:t>矩阵</a:t>
            </a:r>
            <a:endParaRPr lang="en-US" altLang="zh-CN" dirty="0" smtClean="0"/>
          </a:p>
          <a:p>
            <a:pPr marL="0" indent="0">
              <a:buNone/>
            </a:pPr>
            <a:endParaRPr lang="en-US" altLang="zh-CN" dirty="0"/>
          </a:p>
          <a:p>
            <a:r>
              <a:rPr lang="zh-CN" altLang="en-US" dirty="0" smtClean="0"/>
              <a:t>概率分布</a:t>
            </a:r>
            <a:endParaRPr lang="en-US" altLang="zh-CN" dirty="0" smtClean="0"/>
          </a:p>
          <a:p>
            <a:endParaRPr lang="en-US" altLang="zh-CN" dirty="0" smtClean="0"/>
          </a:p>
          <a:p>
            <a:r>
              <a:rPr lang="zh-CN" altLang="en-US" dirty="0" smtClean="0"/>
              <a:t>优化</a:t>
            </a:r>
            <a:endParaRPr lang="en-US" altLang="zh-CN" dirty="0" smtClean="0"/>
          </a:p>
          <a:p>
            <a:endParaRPr lang="en-US" altLang="zh-CN" dirty="0"/>
          </a:p>
          <a:p>
            <a:endParaRPr lang="en-US" altLang="zh-CN" dirty="0" smtClean="0"/>
          </a:p>
        </p:txBody>
      </p:sp>
      <p:sp>
        <p:nvSpPr>
          <p:cNvPr id="4" name="日期占位符 3"/>
          <p:cNvSpPr>
            <a:spLocks noGrp="1"/>
          </p:cNvSpPr>
          <p:nvPr>
            <p:ph type="dt" sz="half" idx="10"/>
          </p:nvPr>
        </p:nvSpPr>
        <p:spPr/>
        <p:txBody>
          <a:bodyPr/>
          <a:lstStyle/>
          <a:p>
            <a:fld id="{40A7DF23-A9EF-429D-A6DE-27D965D76282}"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55</a:t>
            </a:fld>
            <a:endParaRPr lang="zh-CN" altLang="en-US"/>
          </a:p>
        </p:txBody>
      </p:sp>
    </p:spTree>
    <p:extLst>
      <p:ext uri="{BB962C8B-B14F-4D97-AF65-F5344CB8AC3E}">
        <p14:creationId xmlns:p14="http://schemas.microsoft.com/office/powerpoint/2010/main" val="22306476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a:t>
            </a:r>
            <a:r>
              <a:rPr lang="zh-CN" altLang="en-US" dirty="0" smtClean="0"/>
              <a:t>数学基础</a:t>
            </a:r>
            <a:r>
              <a:rPr lang="en-US" altLang="zh-CN" dirty="0" smtClean="0"/>
              <a:t>—</a:t>
            </a:r>
            <a:r>
              <a:rPr lang="zh-CN" altLang="en-US" dirty="0" smtClean="0"/>
              <a:t>矩阵</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矩阵为二维数组，用大写粗斜体表示 </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p>
                    </m:sSup>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i="1">
                            <a:latin typeface="Cambria Math" panose="02040503050406030204" pitchFamily="18" charset="0"/>
                          </a:rPr>
                          <m:t>:,</m:t>
                        </m:r>
                        <m:r>
                          <a:rPr lang="en-US" altLang="zh-CN" i="1">
                            <a:latin typeface="Cambria Math" panose="02040503050406030204" pitchFamily="18" charset="0"/>
                          </a:rPr>
                          <m:t>𝑖</m:t>
                        </m:r>
                      </m:sub>
                    </m:sSub>
                  </m:oMath>
                </a14:m>
                <a:r>
                  <a:rPr lang="zh-CN" altLang="en-US" dirty="0"/>
                  <a:t>表示第</a:t>
                </a:r>
                <a:r>
                  <a:rPr lang="en-US" altLang="zh-CN" dirty="0" err="1"/>
                  <a:t>i</a:t>
                </a:r>
                <a:r>
                  <a:rPr lang="zh-CN" altLang="en-US" dirty="0"/>
                  <a:t>列</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i="1">
                            <a:latin typeface="Cambria Math" panose="02040503050406030204" pitchFamily="18" charset="0"/>
                          </a:rPr>
                          <m:t>𝑖</m:t>
                        </m:r>
                        <m:r>
                          <a:rPr lang="en-US" altLang="zh-CN" i="1">
                            <a:latin typeface="Cambria Math" panose="02040503050406030204" pitchFamily="18" charset="0"/>
                          </a:rPr>
                          <m:t>,:</m:t>
                        </m:r>
                      </m:sub>
                    </m:sSub>
                  </m:oMath>
                </a14:m>
                <a:r>
                  <a:rPr lang="en-US" altLang="zh-CN" dirty="0"/>
                  <a:t> </a:t>
                </a:r>
                <a:r>
                  <a:rPr lang="zh-CN" altLang="en-US" dirty="0"/>
                  <a:t>表示第</a:t>
                </a:r>
                <a:r>
                  <a:rPr lang="en-US" altLang="zh-CN" dirty="0" err="1"/>
                  <a:t>i</a:t>
                </a:r>
                <a:r>
                  <a:rPr lang="zh-CN" altLang="en-US" dirty="0"/>
                  <a:t>行</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en-US" altLang="zh-CN" dirty="0"/>
                  <a:t> </a:t>
                </a:r>
                <a:r>
                  <a:rPr lang="zh-CN" altLang="en-US" dirty="0"/>
                  <a:t>表示第</a:t>
                </a:r>
                <a:r>
                  <a:rPr lang="en-US" altLang="zh-CN" dirty="0" err="1"/>
                  <a:t>i</a:t>
                </a:r>
                <a:r>
                  <a:rPr lang="zh-CN" altLang="en-US" dirty="0"/>
                  <a:t>行第</a:t>
                </a:r>
                <a:r>
                  <a:rPr lang="en-US" altLang="zh-CN" dirty="0"/>
                  <a:t>j</a:t>
                </a:r>
                <a:r>
                  <a:rPr lang="zh-CN" altLang="en-US" dirty="0"/>
                  <a:t>列</a:t>
                </a:r>
                <a:r>
                  <a:rPr lang="zh-CN" altLang="en-US" dirty="0" smtClean="0"/>
                  <a:t>元素</a:t>
                </a:r>
                <a:endParaRPr lang="en-US" altLang="zh-CN" dirty="0" smtClean="0"/>
              </a:p>
              <a:p>
                <a:r>
                  <a:rPr lang="zh-CN" altLang="en-US" dirty="0" smtClean="0"/>
                  <a:t>矩阵范数</a:t>
                </a:r>
                <a:endParaRPr lang="en-US" altLang="zh-CN" dirty="0" smtClean="0"/>
              </a:p>
              <a:p>
                <a:pPr lvl="1"/>
                <a:r>
                  <a:rPr lang="zh-CN" altLang="en-US" dirty="0" smtClean="0"/>
                  <a:t>函数</a:t>
                </a:r>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𝑨</m:t>
                        </m:r>
                      </m:e>
                    </m:d>
                  </m:oMath>
                </a14:m>
                <a:r>
                  <a:rPr lang="zh-CN" altLang="en-US" dirty="0"/>
                  <a:t>衡量矩阵的大小</a:t>
                </a:r>
                <a:r>
                  <a:rPr lang="zh-CN" altLang="en-US" dirty="0" smtClean="0"/>
                  <a:t>，满足</a:t>
                </a:r>
                <a:r>
                  <a:rPr lang="zh-CN" altLang="en-US" dirty="0"/>
                  <a:t>三个条件</a:t>
                </a:r>
                <a:endParaRPr lang="en-US" altLang="zh-CN" dirty="0"/>
              </a:p>
              <a:p>
                <a:pPr lvl="2"/>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smtClean="0"/>
                  <a:t>，</a:t>
                </a:r>
                <a:r>
                  <a:rPr lang="zh-CN" altLang="en-US" dirty="0"/>
                  <a:t>等号成立</a:t>
                </a:r>
                <a:r>
                  <a:rPr lang="zh-CN" altLang="en-US" dirty="0" smtClean="0"/>
                  <a:t>当且仅当</a:t>
                </a:r>
                <a14:m>
                  <m:oMath xmlns:m="http://schemas.openxmlformats.org/officeDocument/2006/math">
                    <m:r>
                      <a:rPr lang="en-US" altLang="zh-CN" b="1" i="1" dirty="0" smtClean="0">
                        <a:latin typeface="Cambria Math" panose="02040503050406030204" pitchFamily="18" charset="0"/>
                      </a:rPr>
                      <m:t>𝑨</m:t>
                    </m:r>
                    <m:r>
                      <a:rPr lang="en-US" altLang="zh-CN" i="1" dirty="0" smtClean="0">
                        <a:latin typeface="Cambria Math" panose="02040503050406030204" pitchFamily="18" charset="0"/>
                      </a:rPr>
                      <m:t>=0</m:t>
                    </m:r>
                  </m:oMath>
                </a14:m>
                <a:endParaRPr lang="en-US" altLang="zh-CN" dirty="0" smtClean="0"/>
              </a:p>
              <a:p>
                <a:pPr lvl="2"/>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𝜶</m:t>
                        </m:r>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𝜶</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oMath>
                </a14:m>
                <a:endParaRPr lang="en-US" altLang="zh-CN" dirty="0" smtClean="0"/>
              </a:p>
              <a:p>
                <a:pPr lvl="2"/>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𝑩</m:t>
                        </m:r>
                      </m:e>
                    </m:d>
                    <m:r>
                      <a:rPr lang="en-US" altLang="zh-CN" b="1"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𝑩</m:t>
                        </m:r>
                      </m:e>
                    </m:d>
                  </m:oMath>
                </a14:m>
                <a:endParaRPr lang="en-US" altLang="zh-CN" dirty="0" smtClean="0"/>
              </a:p>
              <a:p>
                <a:pPr lvl="1"/>
                <a:r>
                  <a:rPr lang="en-US" altLang="zh-CN" dirty="0" err="1"/>
                  <a:t>Frobenius</a:t>
                </a:r>
                <a:r>
                  <a:rPr lang="en-US" altLang="zh-CN" dirty="0"/>
                  <a:t> </a:t>
                </a:r>
                <a:r>
                  <a:rPr lang="en-US" altLang="zh-CN" dirty="0" smtClean="0"/>
                  <a:t>norm</a:t>
                </a:r>
              </a:p>
              <a:p>
                <a:pPr lvl="2"/>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𝐹</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e>
                                    </m:d>
                                  </m:e>
                                  <m:sup>
                                    <m:r>
                                      <a:rPr lang="en-US" altLang="zh-CN" i="1">
                                        <a:latin typeface="Cambria Math" panose="02040503050406030204" pitchFamily="18" charset="0"/>
                                      </a:rPr>
                                      <m:t>2</m:t>
                                    </m:r>
                                  </m:sup>
                                </m:sSup>
                              </m:e>
                            </m:nary>
                          </m:e>
                        </m:nary>
                      </m:e>
                    </m:rad>
                  </m:oMath>
                </a14:m>
                <a:endParaRPr lang="en-US" altLang="zh-CN" dirty="0"/>
              </a:p>
              <a:p>
                <a:pPr lvl="1"/>
                <a:r>
                  <a:rPr lang="en-US" altLang="zh-CN" dirty="0"/>
                  <a:t>p-</a:t>
                </a:r>
                <a:r>
                  <a:rPr lang="zh-CN" altLang="en-US" dirty="0"/>
                  <a:t>诱导范数</a:t>
                </a:r>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𝑝</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sup</m:t>
                            </m:r>
                          </m:e>
                          <m:lim>
                            <m:r>
                              <a:rPr lang="en-US" altLang="zh-CN" i="1">
                                <a:latin typeface="Cambria Math" panose="02040503050406030204" pitchFamily="18" charset="0"/>
                              </a:rPr>
                              <m:t>𝑥</m:t>
                            </m:r>
                            <m:r>
                              <a:rPr lang="en-US" altLang="zh-CN" i="1">
                                <a:latin typeface="Cambria Math" panose="02040503050406030204" pitchFamily="18" charset="0"/>
                              </a:rPr>
                              <m:t>≠0</m:t>
                            </m:r>
                          </m:lim>
                        </m:limLow>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𝑨𝒙</m:t>
                                    </m:r>
                                  </m:e>
                                </m:d>
                              </m:e>
                              <m:sub>
                                <m:r>
                                  <a:rPr lang="en-US" altLang="zh-CN" i="1">
                                    <a:latin typeface="Cambria Math" panose="02040503050406030204" pitchFamily="18" charset="0"/>
                                  </a:rPr>
                                  <m:t>𝑝</m:t>
                                </m:r>
                              </m:sub>
                            </m:sSub>
                          </m:num>
                          <m:den>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e>
                              <m:sub>
                                <m:r>
                                  <a:rPr lang="en-US" altLang="zh-CN" i="1">
                                    <a:latin typeface="Cambria Math" panose="02040503050406030204" pitchFamily="18" charset="0"/>
                                  </a:rPr>
                                  <m:t>𝑝</m:t>
                                </m:r>
                              </m:sub>
                            </m:sSub>
                          </m:den>
                        </m:f>
                      </m:e>
                    </m:func>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B5FBE5A-1884-44BB-A6E3-C48129D00FB3}"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56</a:t>
            </a:fld>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462962" y="2054710"/>
                <a:ext cx="1904104" cy="972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𝐴</m:t>
                                    </m:r>
                                  </m:e>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33</m:t>
                                    </m:r>
                                  </m:sub>
                                </m:sSub>
                              </m:e>
                            </m:mr>
                          </m:m>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462962" y="2054710"/>
                <a:ext cx="1904104" cy="972702"/>
              </a:xfrm>
              <a:prstGeom prst="rect">
                <a:avLst/>
              </a:prstGeom>
              <a:blipFill>
                <a:blip r:embed="rId3"/>
                <a:stretch>
                  <a:fillRect/>
                </a:stretch>
              </a:blipFill>
            </p:spPr>
            <p:txBody>
              <a:bodyPr/>
              <a:lstStyle/>
              <a:p>
                <a:r>
                  <a:rPr lang="zh-CN" altLang="en-US">
                    <a:noFill/>
                  </a:rPr>
                  <a:t> </a:t>
                </a:r>
              </a:p>
            </p:txBody>
          </p:sp>
        </mc:Fallback>
      </mc:AlternateContent>
      <p:sp>
        <p:nvSpPr>
          <p:cNvPr id="10" name="矩形 9"/>
          <p:cNvSpPr/>
          <p:nvPr/>
        </p:nvSpPr>
        <p:spPr>
          <a:xfrm>
            <a:off x="6379285" y="2054710"/>
            <a:ext cx="2136065" cy="35500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05194" y="1897500"/>
            <a:ext cx="489026" cy="128712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648226" y="3242286"/>
            <a:ext cx="387275" cy="369332"/>
          </a:xfrm>
          <a:prstGeom prst="rect">
            <a:avLst/>
          </a:prstGeom>
          <a:noFill/>
        </p:spPr>
        <p:txBody>
          <a:bodyPr wrap="square" rtlCol="0">
            <a:spAutoFit/>
          </a:bodyPr>
          <a:lstStyle/>
          <a:p>
            <a:r>
              <a:rPr lang="zh-CN" altLang="en-US" b="1">
                <a:solidFill>
                  <a:schemeClr val="accent6"/>
                </a:solidFill>
              </a:rPr>
              <a:t>列</a:t>
            </a:r>
          </a:p>
        </p:txBody>
      </p:sp>
      <p:sp>
        <p:nvSpPr>
          <p:cNvPr id="13" name="文本框 12"/>
          <p:cNvSpPr txBox="1"/>
          <p:nvPr/>
        </p:nvSpPr>
        <p:spPr>
          <a:xfrm>
            <a:off x="8608441" y="2054710"/>
            <a:ext cx="387275" cy="369332"/>
          </a:xfrm>
          <a:prstGeom prst="rect">
            <a:avLst/>
          </a:prstGeom>
          <a:noFill/>
        </p:spPr>
        <p:txBody>
          <a:bodyPr wrap="square" rtlCol="0">
            <a:spAutoFit/>
          </a:bodyPr>
          <a:lstStyle/>
          <a:p>
            <a:r>
              <a:rPr lang="zh-CN" altLang="en-US" b="1" dirty="0" smtClean="0">
                <a:solidFill>
                  <a:schemeClr val="accent6"/>
                </a:solidFill>
              </a:rPr>
              <a:t>行</a:t>
            </a:r>
            <a:endParaRPr lang="zh-CN" altLang="en-US" b="1" dirty="0">
              <a:solidFill>
                <a:schemeClr val="accent6"/>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3162076" y="6071224"/>
                <a:ext cx="21654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𝑚𝑎𝑥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162076" y="6071224"/>
                <a:ext cx="2165425" cy="369332"/>
              </a:xfrm>
              <a:prstGeom prst="rect">
                <a:avLst/>
              </a:prstGeom>
              <a:blipFill>
                <a:blip r:embed="rId4"/>
                <a:stretch>
                  <a:fillRect/>
                </a:stretch>
              </a:blipFill>
            </p:spPr>
            <p:txBody>
              <a:bodyPr/>
              <a:lstStyle/>
              <a:p>
                <a:r>
                  <a:rPr lang="zh-CN" altLang="en-US">
                    <a:noFill/>
                  </a:rPr>
                  <a:t> </a:t>
                </a:r>
              </a:p>
            </p:txBody>
          </p:sp>
        </mc:Fallback>
      </mc:AlternateContent>
      <p:sp>
        <p:nvSpPr>
          <p:cNvPr id="15" name="右箭头 14"/>
          <p:cNvSpPr/>
          <p:nvPr/>
        </p:nvSpPr>
        <p:spPr>
          <a:xfrm>
            <a:off x="2643917" y="6152782"/>
            <a:ext cx="3124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3162076" y="5195347"/>
                <a:ext cx="3486150" cy="656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ad>
                        <m:radPr>
                          <m:ctrlPr>
                            <a:rPr lang="en-US" altLang="zh-CN" b="0" i="1" smtClean="0">
                              <a:latin typeface="Cambria Math" panose="02040503050406030204" pitchFamily="18" charset="0"/>
                            </a:rPr>
                          </m:ctrlPr>
                        </m:radPr>
                        <m:deg>
                          <m:r>
                            <m:rPr>
                              <m:brk m:alnAt="7"/>
                            </m:rPr>
                            <a:rPr lang="en-US" altLang="zh-CN" b="0" i="1" smtClean="0">
                              <a:latin typeface="Cambria Math" panose="02040503050406030204" pitchFamily="18" charset="0"/>
                            </a:rPr>
                            <m:t>𝑝</m:t>
                          </m:r>
                        </m:deg>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up>
                              <m:r>
                                <a:rPr lang="en-US" altLang="zh-CN" b="0" i="1" smtClean="0">
                                  <a:latin typeface="Cambria Math" panose="02040503050406030204" pitchFamily="18" charset="0"/>
                                </a:rPr>
                                <m:t>𝑝</m:t>
                              </m:r>
                            </m:sup>
                          </m:sSubSup>
                        </m:e>
                      </m:rad>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162076" y="5195347"/>
                <a:ext cx="3486150" cy="6560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439769" y="4369827"/>
                <a:ext cx="2165425" cy="373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i="1">
                              <a:latin typeface="Cambria Math" panose="02040503050406030204" pitchFamily="18" charset="0"/>
                            </a:rPr>
                            <m:t>𝐹</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𝑨</m:t>
                          </m:r>
                        </m:e>
                      </m:d>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439769" y="4369827"/>
                <a:ext cx="2165425" cy="373179"/>
              </a:xfrm>
              <a:prstGeom prst="rect">
                <a:avLst/>
              </a:prstGeom>
              <a:blipFill>
                <a:blip r:embed="rId6"/>
                <a:stretch>
                  <a:fillRect b="-3279"/>
                </a:stretch>
              </a:blipFill>
            </p:spPr>
            <p:txBody>
              <a:bodyPr/>
              <a:lstStyle/>
              <a:p>
                <a:r>
                  <a:rPr lang="zh-CN" altLang="en-US">
                    <a:noFill/>
                  </a:rPr>
                  <a:t> </a:t>
                </a:r>
              </a:p>
            </p:txBody>
          </p:sp>
        </mc:Fallback>
      </mc:AlternateContent>
      <p:sp>
        <p:nvSpPr>
          <p:cNvPr id="18" name="右箭头 17"/>
          <p:cNvSpPr/>
          <p:nvPr/>
        </p:nvSpPr>
        <p:spPr>
          <a:xfrm>
            <a:off x="3921610" y="4451385"/>
            <a:ext cx="3124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620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P spid="17" grpId="0"/>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矩阵导数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den>
                    </m:f>
                  </m:oMath>
                </a14:m>
                <a:r>
                  <a:rPr lang="zh-CN" altLang="en-US" dirty="0" smtClean="0"/>
                  <a:t>                </a:t>
                </a:r>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a:latin typeface="Cambria Math" panose="02040503050406030204" pitchFamily="18" charset="0"/>
                                  </a:rPr>
                                  <m:t>𝛻</m:t>
                                </m:r>
                              </m:e>
                              <m:sup>
                                <m:r>
                                  <a:rPr lang="en-US" altLang="zh-CN" b="0" i="0" smtClean="0">
                                    <a:latin typeface="Cambria Math" panose="02040503050406030204" pitchFamily="18" charset="0"/>
                                  </a:rPr>
                                  <m:t>2</m:t>
                                </m:r>
                              </m:sup>
                            </m:sSup>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oMath>
                </a14:m>
                <a:r>
                  <a:rPr lang="zh-CN" altLang="en-US" dirty="0" smtClean="0"/>
                  <a:t>   </a:t>
                </a:r>
                <a:r>
                  <a:rPr lang="en-US" altLang="zh-CN" dirty="0" smtClean="0"/>
                  <a:t>(</a:t>
                </a:r>
                <a:r>
                  <a:rPr lang="zh-CN" altLang="en-US" dirty="0" smtClean="0"/>
                  <a:t>海森矩阵</a:t>
                </a:r>
                <a:r>
                  <a:rPr lang="en-US" altLang="zh-CN" dirty="0" smtClean="0"/>
                  <a:t>)</a:t>
                </a:r>
              </a:p>
              <a:p>
                <a:endParaRPr lang="en-US" altLang="zh-CN" dirty="0" smtClean="0"/>
              </a:p>
              <a:p>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r>
                                  <a:rPr lang="en-US" altLang="zh-CN" b="1" i="1">
                                    <a:latin typeface="Cambria Math" panose="02040503050406030204" pitchFamily="18" charset="0"/>
                                  </a:rPr>
                                  <m:t>𝑨</m:t>
                                </m:r>
                              </m:den>
                            </m:f>
                          </m:e>
                        </m:d>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𝑖𝑗</m:t>
                            </m:r>
                          </m:sub>
                        </m:sSub>
                      </m:den>
                    </m:f>
                  </m:oMath>
                </a14:m>
                <a:endParaRPr lang="en-US" altLang="zh-CN" dirty="0" smtClean="0"/>
              </a:p>
              <a:p>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𝑨𝑩</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𝑗𝑖</m:t>
                        </m:r>
                      </m:sub>
                    </m:sSub>
                  </m:oMath>
                </a14:m>
                <a:endParaRPr lang="en-US" altLang="zh-CN" dirty="0" smtClean="0"/>
              </a:p>
              <a:p>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𝐹</m:t>
                            </m:r>
                          </m:sub>
                          <m:sup>
                            <m:r>
                              <a:rPr lang="en-US" altLang="zh-CN" i="1">
                                <a:latin typeface="Cambria Math" panose="02040503050406030204" pitchFamily="18" charset="0"/>
                              </a:rPr>
                              <m:t>2</m:t>
                            </m:r>
                          </m:sup>
                        </m:sSubSup>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m:rPr>
                            <m:sty m:val="p"/>
                          </m:rPr>
                          <a:rPr lang="en-US" altLang="zh-CN">
                            <a:latin typeface="Cambria Math" panose="02040503050406030204" pitchFamily="18" charset="0"/>
                          </a:rPr>
                          <m:t>tr</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m:t>
                                </m:r>
                              </m:sup>
                            </m:sSup>
                            <m:r>
                              <a:rPr lang="en-US" altLang="zh-CN" b="1" i="1">
                                <a:latin typeface="Cambria Math" panose="02040503050406030204" pitchFamily="18" charset="0"/>
                              </a:rPr>
                              <m:t>𝑨</m:t>
                            </m:r>
                          </m:e>
                        </m:d>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r>
                      <a:rPr lang="en-US" altLang="zh-CN" b="0" i="0" smtClean="0">
                        <a:latin typeface="Cambria Math" panose="02040503050406030204" pitchFamily="18" charset="0"/>
                      </a:rPr>
                      <m:t>=</m:t>
                    </m:r>
                    <m:r>
                      <a:rPr lang="en-US" altLang="zh-CN" b="0" i="1" smtClean="0">
                        <a:latin typeface="Cambria Math" panose="02040503050406030204" pitchFamily="18" charset="0"/>
                      </a:rPr>
                      <m:t>2</m:t>
                    </m:r>
                    <m:r>
                      <a:rPr lang="en-US" altLang="zh-CN" b="1" i="1" smtClean="0">
                        <a:latin typeface="Cambria Math" panose="02040503050406030204" pitchFamily="18" charset="0"/>
                      </a:rPr>
                      <m:t>𝑨</m:t>
                    </m:r>
                  </m:oMath>
                </a14:m>
                <a:endParaRPr lang="en-US" altLang="zh-CN" b="1" i="1"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268A04A-D643-4F13-BD02-A9DF873DE80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57</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355546" y="3436803"/>
                <a:ext cx="1709314"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tr</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𝑨𝑩</m:t>
                              </m:r>
                            </m:e>
                          </m:d>
                        </m:num>
                        <m:den>
                          <m:r>
                            <a:rPr lang="en-US" altLang="zh-CN" i="1" dirty="0">
                              <a:latin typeface="Cambria Math" panose="02040503050406030204" pitchFamily="18" charset="0"/>
                            </a:rPr>
                            <m:t>𝜕</m:t>
                          </m:r>
                          <m:r>
                            <a:rPr lang="en-US" altLang="zh-CN" b="1" i="1" dirty="0">
                              <a:latin typeface="Cambria Math" panose="02040503050406030204" pitchFamily="18" charset="0"/>
                            </a:rPr>
                            <m:t>𝑨</m:t>
                          </m:r>
                        </m:den>
                      </m:f>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𝑩</m:t>
                          </m:r>
                        </m:e>
                        <m:sup>
                          <m:r>
                            <a:rPr lang="en-US" altLang="zh-CN" b="0" i="1" dirty="0" smtClean="0">
                              <a:latin typeface="Cambria Math" panose="02040503050406030204" pitchFamily="18" charset="0"/>
                            </a:rPr>
                            <m:t>⊤</m:t>
                          </m:r>
                        </m:sup>
                      </m:s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355546" y="3436803"/>
                <a:ext cx="1709314" cy="6298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348796" y="3436803"/>
                <a:ext cx="1709314"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tr</m:t>
                          </m:r>
                          <m:d>
                            <m:dPr>
                              <m:ctrlPr>
                                <a:rPr lang="en-US" altLang="zh-CN" i="1" dirty="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a:latin typeface="Cambria Math" panose="02040503050406030204" pitchFamily="18" charset="0"/>
                                    </a:rPr>
                                    <m:t>𝑨</m:t>
                                  </m:r>
                                </m:e>
                                <m:sup>
                                  <m:r>
                                    <a:rPr lang="en-US" altLang="zh-CN" b="1" i="1" dirty="0" smtClean="0">
                                      <a:latin typeface="Cambria Math" panose="02040503050406030204" pitchFamily="18" charset="0"/>
                                    </a:rPr>
                                    <m:t>⊤</m:t>
                                  </m:r>
                                </m:sup>
                              </m:sSup>
                              <m:r>
                                <a:rPr lang="en-US" altLang="zh-CN" b="1" i="1" dirty="0">
                                  <a:latin typeface="Cambria Math" panose="02040503050406030204" pitchFamily="18" charset="0"/>
                                </a:rPr>
                                <m:t>𝑩</m:t>
                              </m:r>
                            </m:e>
                          </m:d>
                        </m:num>
                        <m:den>
                          <m:r>
                            <a:rPr lang="en-US" altLang="zh-CN" i="1" dirty="0">
                              <a:latin typeface="Cambria Math" panose="02040503050406030204" pitchFamily="18" charset="0"/>
                            </a:rPr>
                            <m:t>𝜕</m:t>
                          </m:r>
                          <m:r>
                            <a:rPr lang="en-US" altLang="zh-CN" b="1" i="1" dirty="0">
                              <a:latin typeface="Cambria Math" panose="02040503050406030204" pitchFamily="18" charset="0"/>
                            </a:rPr>
                            <m:t>𝑨</m:t>
                          </m:r>
                        </m:den>
                      </m:f>
                      <m:r>
                        <a:rPr lang="en-US" altLang="zh-CN" i="1" dirty="0">
                          <a:latin typeface="Cambria Math" panose="02040503050406030204" pitchFamily="18" charset="0"/>
                        </a:rPr>
                        <m:t>=</m:t>
                      </m:r>
                      <m:r>
                        <a:rPr lang="en-US" altLang="zh-CN" b="1" i="1" dirty="0" smtClean="0">
                          <a:latin typeface="Cambria Math" panose="02040503050406030204" pitchFamily="18" charset="0"/>
                        </a:rPr>
                        <m:t>𝑩</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5348796" y="3436803"/>
                <a:ext cx="1709314" cy="647550"/>
              </a:xfrm>
              <a:prstGeom prst="rect">
                <a:avLst/>
              </a:prstGeom>
              <a:blipFill>
                <a:blip r:embed="rId4"/>
                <a:stretch>
                  <a:fillRect/>
                </a:stretch>
              </a:blipFill>
            </p:spPr>
            <p:txBody>
              <a:bodyPr/>
              <a:lstStyle/>
              <a:p>
                <a:r>
                  <a:rPr lang="zh-CN" altLang="en-US">
                    <a:noFill/>
                  </a:rPr>
                  <a:t> </a:t>
                </a:r>
              </a:p>
            </p:txBody>
          </p:sp>
        </mc:Fallback>
      </mc:AlternateContent>
      <p:sp>
        <p:nvSpPr>
          <p:cNvPr id="9" name="右箭头 8"/>
          <p:cNvSpPr/>
          <p:nvPr/>
        </p:nvSpPr>
        <p:spPr>
          <a:xfrm>
            <a:off x="2576758" y="3591012"/>
            <a:ext cx="494852" cy="339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314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矩阵导数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1" i="1" smtClean="0">
                                    <a:latin typeface="Cambria Math" panose="02040503050406030204" pitchFamily="18" charset="0"/>
                                  </a:rPr>
                                  <m:t>𝑨</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oMath>
                </a14:m>
                <a:r>
                  <a:rPr lang="en-US" altLang="zh-CN" b="0" i="1" dirty="0" smtClean="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r>
                                  <a:rPr lang="en-US" altLang="zh-CN" b="1" i="1">
                                    <a:latin typeface="Cambria Math" panose="02040503050406030204" pitchFamily="18" charset="0"/>
                                  </a:rPr>
                                  <m:t>𝑨</m:t>
                                </m:r>
                              </m:den>
                            </m:f>
                          </m:e>
                        </m:d>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𝑖𝑗</m:t>
                            </m:r>
                          </m:sub>
                        </m:sSub>
                      </m:den>
                    </m:f>
                  </m:oMath>
                </a14:m>
                <a:endParaRPr lang="en-US" altLang="zh-CN" b="0" i="1" dirty="0" smtClean="0">
                  <a:latin typeface="Cambria Math" panose="02040503050406030204" pitchFamily="18" charset="0"/>
                </a:endParaRPr>
              </a:p>
              <a:p>
                <a:endParaRPr lang="en-US" altLang="zh-CN" b="0" i="1" dirty="0" smtClean="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𝑰</m:t>
                    </m:r>
                  </m:oMath>
                </a14:m>
                <a:endParaRPr lang="en-US" altLang="zh-CN" dirty="0" smtClean="0"/>
              </a:p>
              <a:p>
                <a:endParaRPr lang="en-US" altLang="zh-CN" dirty="0"/>
              </a:p>
              <a:p>
                <a:r>
                  <a:rPr lang="zh-CN" altLang="en-US" dirty="0" smtClean="0"/>
                  <a:t>试计算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𝑨</m:t>
                                </m:r>
                              </m:e>
                            </m:d>
                          </m:e>
                        </m:func>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oMath>
                </a14:m>
                <a:endParaRPr lang="en-US" altLang="zh-CN" dirty="0" smtClean="0"/>
              </a:p>
              <a:p>
                <a:endParaRPr lang="en-US" altLang="zh-CN" dirty="0"/>
              </a:p>
              <a:p>
                <a:r>
                  <a:rPr lang="zh-CN" altLang="en-US" dirty="0" smtClean="0"/>
                  <a:t>回忆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r>
                      <a:rPr lang="en-US" altLang="zh-CN" i="1">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𝑖𝑗</m:t>
                            </m:r>
                          </m:sub>
                        </m:sSub>
                      </m:e>
                    </m:nary>
                  </m:oMath>
                </a14:m>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𝑖𝑗</m:t>
                        </m:r>
                      </m:sub>
                    </m:sSub>
                  </m:oMath>
                </a14:m>
                <a:r>
                  <a:rPr lang="zh-CN" altLang="en-US" dirty="0" smtClean="0"/>
                  <a:t>表示方阵</a:t>
                </a:r>
                <a14:m>
                  <m:oMath xmlns:m="http://schemas.openxmlformats.org/officeDocument/2006/math">
                    <m:r>
                      <a:rPr lang="en-US" altLang="zh-CN" b="1" i="1" dirty="0" smtClean="0">
                        <a:latin typeface="Cambria Math" panose="02040503050406030204" pitchFamily="18" charset="0"/>
                      </a:rPr>
                      <m:t>𝑨</m:t>
                    </m:r>
                  </m:oMath>
                </a14:m>
                <a:r>
                  <a:rPr lang="zh-CN" altLang="en-US" dirty="0" smtClean="0"/>
                  <a:t>关于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oMath>
                </a14:m>
                <a:r>
                  <a:rPr lang="zh-CN" altLang="en-US" dirty="0" smtClean="0"/>
                  <a:t>的代数余子式</a:t>
                </a:r>
                <a:endParaRPr lang="en-US" altLang="zh-CN" dirty="0" smtClean="0"/>
              </a:p>
              <a:p>
                <a:endParaRPr lang="en-US" altLang="zh-CN" dirty="0"/>
              </a:p>
              <a:p>
                <a:r>
                  <a:rPr lang="zh-CN" altLang="en-US" dirty="0" smtClean="0"/>
                  <a:t>回忆矩阵逆的运算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func>
                      </m:e>
                      <m:sup>
                        <m:r>
                          <a:rPr lang="en-US" altLang="zh-CN" b="0" i="1" smtClean="0">
                            <a:latin typeface="Cambria Math" panose="02040503050406030204" pitchFamily="18" charset="0"/>
                          </a:rPr>
                          <m:t>−1</m:t>
                        </m:r>
                      </m:sup>
                    </m:sSup>
                    <m:r>
                      <m:rPr>
                        <m:sty m:val="p"/>
                      </m:rPr>
                      <a:rPr lang="en-US" altLang="zh-CN" b="0" i="0" smtClean="0">
                        <a:latin typeface="Cambria Math" panose="02040503050406030204" pitchFamily="18" charset="0"/>
                      </a:rPr>
                      <m:t>adj</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r>
                      <a:rPr lang="en-US" altLang="zh-CN" b="0" i="1" smtClean="0">
                        <a:latin typeface="Cambria Math" panose="02040503050406030204" pitchFamily="18" charset="0"/>
                      </a:rPr>
                      <m:t> </m:t>
                    </m:r>
                  </m:oMath>
                </a14:m>
                <a:endParaRPr lang="en-US" altLang="zh-CN" dirty="0" smtClean="0"/>
              </a:p>
              <a:p>
                <a:endParaRPr lang="en-US" altLang="zh-CN" dirty="0" smtClean="0"/>
              </a:p>
              <a:p>
                <a:r>
                  <a:rPr lang="zh-CN" altLang="en-US" dirty="0" smtClean="0"/>
                  <a:t>试</a:t>
                </a:r>
                <a:r>
                  <a:rPr lang="zh-CN" altLang="en-US" dirty="0"/>
                  <a:t>计算</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b="0" i="1" smtClean="0">
                            <a:latin typeface="Cambria Math" panose="02040503050406030204" pitchFamily="18" charset="0"/>
                          </a:rPr>
                          <m:t>𝑥</m:t>
                        </m:r>
                      </m:den>
                    </m:f>
                  </m:oMath>
                </a14:m>
                <a:endParaRPr lang="en-US" altLang="zh-CN" dirty="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BBFB72E-A635-4E63-939F-600610E87702}"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58</a:t>
            </a:fld>
            <a:endParaRPr lang="zh-CN" altLang="en-US"/>
          </a:p>
        </p:txBody>
      </p:sp>
      <p:sp>
        <p:nvSpPr>
          <p:cNvPr id="7" name="右箭头 6"/>
          <p:cNvSpPr/>
          <p:nvPr/>
        </p:nvSpPr>
        <p:spPr>
          <a:xfrm>
            <a:off x="2206828" y="2552251"/>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5972007" y="2552251"/>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2608488" y="2373704"/>
                <a:ext cx="3323602"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1"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2608488" y="2373704"/>
                <a:ext cx="3323602" cy="6475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536554" y="2373704"/>
                <a:ext cx="2352760"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536554" y="2373704"/>
                <a:ext cx="2352760" cy="64755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273216" y="3227501"/>
                <a:ext cx="2614108" cy="6298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num>
                        <m:den>
                          <m:r>
                            <a:rPr lang="en-US" altLang="zh-CN" i="1">
                              <a:latin typeface="Cambria Math" panose="02040503050406030204" pitchFamily="18" charset="0"/>
                            </a:rPr>
                            <m:t>𝜕</m:t>
                          </m:r>
                          <m:r>
                            <a:rPr lang="en-US" altLang="zh-CN" b="1" i="1">
                              <a:latin typeface="Cambria Math" panose="02040503050406030204" pitchFamily="18" charset="0"/>
                            </a:rPr>
                            <m:t>𝑨</m:t>
                          </m:r>
                        </m:den>
                      </m:f>
                      <m:r>
                        <a:rPr lang="en-US" altLang="zh-CN" i="1" smtClean="0">
                          <a:latin typeface="Cambria Math" panose="02040503050406030204" pitchFamily="18" charset="0"/>
                        </a:rPr>
                        <m:t>=</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m:rPr>
                          <m:sty m:val="p"/>
                        </m:rPr>
                        <a:rPr lang="en-US" altLang="zh-CN" b="0" i="1">
                          <a:latin typeface="Cambria Math" panose="02040503050406030204" pitchFamily="18" charset="0"/>
                        </a:rPr>
                        <m:t>ad</m:t>
                      </m:r>
                      <m:r>
                        <m:rPr>
                          <m:sty m:val="p"/>
                        </m:rPr>
                        <a:rPr lang="en-US" altLang="zh-CN" b="0" i="0" smtClean="0">
                          <a:latin typeface="Cambria Math" panose="02040503050406030204" pitchFamily="18" charset="0"/>
                        </a:rPr>
                        <m:t>j</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273216" y="3227501"/>
                <a:ext cx="2614108" cy="629852"/>
              </a:xfrm>
              <a:prstGeom prst="rect">
                <a:avLst/>
              </a:prstGeom>
              <a:blipFill>
                <a:blip r:embed="rId5"/>
                <a:stretch>
                  <a:fillRect/>
                </a:stretch>
              </a:blipFill>
            </p:spPr>
            <p:txBody>
              <a:bodyPr/>
              <a:lstStyle/>
              <a:p>
                <a:r>
                  <a:rPr lang="zh-CN" altLang="en-US">
                    <a:noFill/>
                  </a:rPr>
                  <a:t> </a:t>
                </a:r>
              </a:p>
            </p:txBody>
          </p:sp>
        </mc:Fallback>
      </mc:AlternateContent>
      <p:sp>
        <p:nvSpPr>
          <p:cNvPr id="12" name="右箭头 11"/>
          <p:cNvSpPr/>
          <p:nvPr/>
        </p:nvSpPr>
        <p:spPr>
          <a:xfrm>
            <a:off x="2875258" y="3452697"/>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92431" y="3052376"/>
            <a:ext cx="1176261" cy="369332"/>
          </a:xfrm>
          <a:prstGeom prst="rect">
            <a:avLst/>
          </a:prstGeom>
          <a:noFill/>
        </p:spPr>
        <p:txBody>
          <a:bodyPr wrap="square" rtlCol="0">
            <a:spAutoFit/>
          </a:bodyPr>
          <a:lstStyle/>
          <a:p>
            <a:r>
              <a:rPr lang="zh-CN" altLang="en-US" dirty="0" smtClean="0"/>
              <a:t>伴随矩阵</a:t>
            </a:r>
            <a:endParaRPr lang="zh-CN" altLang="en-US" dirty="0"/>
          </a:p>
        </p:txBody>
      </p:sp>
      <p:sp>
        <p:nvSpPr>
          <p:cNvPr id="14" name="右箭头 13"/>
          <p:cNvSpPr/>
          <p:nvPr/>
        </p:nvSpPr>
        <p:spPr>
          <a:xfrm>
            <a:off x="6029159" y="3401907"/>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329043" y="3227501"/>
                <a:ext cx="2814957" cy="6298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b="1" i="1">
                              <a:latin typeface="Cambria Math" panose="02040503050406030204" pitchFamily="18" charset="0"/>
                            </a:rPr>
                            <m:t>𝑨</m:t>
                          </m:r>
                        </m:den>
                      </m:f>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329043" y="3227501"/>
                <a:ext cx="2814957" cy="62985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96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2" grpId="0" animBg="1"/>
      <p:bldP spid="13" grpId="0"/>
      <p:bldP spid="14" grpId="0" animBg="1"/>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特征值分解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对于方阵</a:t>
                </a:r>
                <a14:m>
                  <m:oMath xmlns:m="http://schemas.openxmlformats.org/officeDocument/2006/math">
                    <m:r>
                      <a:rPr lang="en-US" altLang="zh-CN" b="1" i="1" dirty="0" smtClean="0">
                        <a:latin typeface="Cambria Math" panose="02040503050406030204" pitchFamily="18" charset="0"/>
                      </a:rPr>
                      <m:t>𝑨</m:t>
                    </m:r>
                  </m:oMath>
                </a14:m>
                <a:r>
                  <a:rPr lang="zh-CN" altLang="en-US" dirty="0" smtClean="0"/>
                  <a:t>，特征向量方程</a:t>
                </a:r>
                <a:endParaRPr lang="en-US" altLang="zh-CN" dirty="0"/>
              </a:p>
              <a:p>
                <a:pPr lvl="1"/>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𝒗</m:t>
                    </m:r>
                  </m:oMath>
                </a14:m>
                <a:r>
                  <a:rPr lang="zh-CN" altLang="en-US" dirty="0"/>
                  <a:t>，</a:t>
                </a:r>
                <a14:m>
                  <m:oMath xmlns:m="http://schemas.openxmlformats.org/officeDocument/2006/math">
                    <m:r>
                      <a:rPr lang="en-US" altLang="zh-CN" b="1" i="1" dirty="0">
                        <a:latin typeface="Cambria Math" panose="02040503050406030204" pitchFamily="18" charset="0"/>
                      </a:rPr>
                      <m:t>𝒗</m:t>
                    </m:r>
                  </m:oMath>
                </a14:m>
                <a:r>
                  <a:rPr lang="en-US" altLang="zh-CN" dirty="0"/>
                  <a:t> </a:t>
                </a:r>
                <a:r>
                  <a:rPr lang="zh-CN" altLang="en-US" dirty="0"/>
                  <a:t>特征向量，</a:t>
                </a:r>
                <a14:m>
                  <m:oMath xmlns:m="http://schemas.openxmlformats.org/officeDocument/2006/math">
                    <m:r>
                      <a:rPr lang="en-US" altLang="zh-CN" i="1">
                        <a:latin typeface="Cambria Math" panose="02040503050406030204" pitchFamily="18" charset="0"/>
                      </a:rPr>
                      <m:t>𝜆</m:t>
                    </m:r>
                  </m:oMath>
                </a14:m>
                <a:r>
                  <a:rPr lang="zh-CN" altLang="en-US" dirty="0"/>
                  <a:t>为特征值</a:t>
                </a:r>
                <a:endParaRPr lang="en-US" altLang="zh-CN" dirty="0"/>
              </a:p>
              <a:p>
                <a:endParaRPr lang="en-US" altLang="zh-CN" dirty="0" smtClean="0"/>
              </a:p>
              <a:p>
                <a:r>
                  <a:rPr lang="zh-CN" altLang="en-US" dirty="0"/>
                  <a:t>可对角化矩阵的特征值分解为</a:t>
                </a:r>
                <a:endParaRPr lang="en-US" altLang="zh-CN" dirty="0"/>
              </a:p>
              <a:p>
                <a:pPr lvl="1"/>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b="1" i="1">
                        <a:latin typeface="Cambria Math" panose="02040503050406030204" pitchFamily="18" charset="0"/>
                      </a:rPr>
                      <m:t>𝑽</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r>
                          <a:rPr lang="en-US" altLang="zh-CN" b="1" i="1">
                            <a:latin typeface="Cambria Math" panose="02040503050406030204" pitchFamily="18" charset="0"/>
                          </a:rPr>
                          <m:t>𝝀</m:t>
                        </m:r>
                      </m:e>
                    </m:d>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oMath>
                </a14:m>
                <a:r>
                  <a:rPr lang="zh-CN" altLang="en-US" dirty="0"/>
                  <a:t>，</a:t>
                </a:r>
                <a14:m>
                  <m:oMath xmlns:m="http://schemas.openxmlformats.org/officeDocument/2006/math">
                    <m:r>
                      <a:rPr lang="en-US" altLang="zh-CN" b="1" i="1" dirty="0">
                        <a:latin typeface="Cambria Math" panose="02040503050406030204" pitchFamily="18" charset="0"/>
                      </a:rPr>
                      <m:t>𝝀</m:t>
                    </m:r>
                  </m:oMath>
                </a14:m>
                <a:r>
                  <a:rPr lang="zh-CN" altLang="en-US" dirty="0"/>
                  <a:t>对应</a:t>
                </a:r>
                <a:r>
                  <a:rPr lang="zh-CN" altLang="en-US" dirty="0" smtClean="0"/>
                  <a:t>特征值</a:t>
                </a:r>
                <a:endParaRPr lang="en-US" altLang="zh-CN" dirty="0" smtClean="0"/>
              </a:p>
              <a:p>
                <a:pPr lvl="1"/>
                <a14:m>
                  <m:oMath xmlns:m="http://schemas.openxmlformats.org/officeDocument/2006/math">
                    <m:r>
                      <a:rPr lang="en-US" altLang="zh-CN" b="1" i="1">
                        <a:latin typeface="Cambria Math" panose="02040503050406030204" pitchFamily="18" charset="0"/>
                      </a:rPr>
                      <m:t>𝑽</m:t>
                    </m:r>
                  </m:oMath>
                </a14:m>
                <a:r>
                  <a:rPr lang="zh-CN" altLang="en-US" dirty="0" smtClean="0"/>
                  <a:t>中的每一列为特征向量</a:t>
                </a:r>
                <a:endParaRPr lang="en-US" altLang="zh-CN" dirty="0"/>
              </a:p>
              <a:p>
                <a:pPr marL="0" indent="0">
                  <a:buNone/>
                </a:pPr>
                <a:endParaRPr lang="en-US" altLang="zh-CN" dirty="0" smtClean="0"/>
              </a:p>
              <a:p>
                <a:r>
                  <a:rPr lang="zh-CN" altLang="en-US" dirty="0" smtClean="0"/>
                  <a:t>机器学习</a:t>
                </a:r>
                <a:r>
                  <a:rPr lang="zh-CN" altLang="en-US" dirty="0"/>
                  <a:t>算法</a:t>
                </a:r>
                <a:r>
                  <a:rPr lang="zh-CN" altLang="en-US" dirty="0" smtClean="0"/>
                  <a:t>常常涉及 实对称矩阵</a:t>
                </a:r>
                <a:endParaRPr lang="en-US" altLang="zh-CN" dirty="0" smtClean="0"/>
              </a:p>
              <a:p>
                <a:pPr lvl="1"/>
                <a:r>
                  <a:rPr lang="zh-CN" altLang="en-US" dirty="0" smtClean="0"/>
                  <a:t>可对角化的</a:t>
                </a:r>
                <a:endParaRPr lang="en-US" altLang="zh-CN" dirty="0" smtClean="0"/>
              </a:p>
              <a:p>
                <a:pPr lvl="1"/>
                <a:r>
                  <a:rPr lang="zh-CN" altLang="en-US" dirty="0" smtClean="0"/>
                  <a:t>特征值是实数，</a:t>
                </a:r>
                <a:r>
                  <a:rPr lang="zh-CN" altLang="en-US" dirty="0"/>
                  <a:t>特征值为正数的矩阵为</a:t>
                </a:r>
                <a:r>
                  <a:rPr lang="zh-CN" altLang="en-US" b="1" dirty="0"/>
                  <a:t>正定阵</a:t>
                </a:r>
                <a:r>
                  <a:rPr lang="zh-CN" altLang="en-US" dirty="0"/>
                  <a:t>，非负的为</a:t>
                </a:r>
                <a:r>
                  <a:rPr lang="zh-CN" altLang="en-US" b="1" dirty="0"/>
                  <a:t>半</a:t>
                </a:r>
                <a:r>
                  <a:rPr lang="zh-CN" altLang="en-US" b="1" dirty="0" smtClean="0"/>
                  <a:t>正定矩</a:t>
                </a:r>
                <a:endParaRPr lang="en-US" altLang="zh-CN" b="1" dirty="0" smtClean="0"/>
              </a:p>
              <a:p>
                <a:pPr lvl="1"/>
                <a14:m>
                  <m:oMath xmlns:m="http://schemas.openxmlformats.org/officeDocument/2006/math">
                    <m:r>
                      <a:rPr lang="en-US" altLang="zh-CN" b="1" i="1" smtClean="0">
                        <a:latin typeface="Cambria Math" panose="02040503050406030204" pitchFamily="18" charset="0"/>
                      </a:rPr>
                      <m:t>𝑽</m:t>
                    </m:r>
                  </m:oMath>
                </a14:m>
                <a:r>
                  <a:rPr lang="zh-CN" altLang="en-US" dirty="0" smtClean="0"/>
                  <a:t> 为正交矩阵，满足</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𝑽</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𝑽𝑽</m:t>
                        </m:r>
                      </m:e>
                      <m:sup>
                        <m:r>
                          <a:rPr lang="en-US" altLang="zh-CN" b="0" i="1" smtClean="0">
                            <a:latin typeface="Cambria Math" panose="02040503050406030204" pitchFamily="18" charset="0"/>
                          </a:rPr>
                          <m:t>⊤</m:t>
                        </m:r>
                      </m:sup>
                    </m:sSup>
                    <m:r>
                      <a:rPr lang="en-US" altLang="zh-CN" b="0" i="0" smtClean="0">
                        <a:latin typeface="Cambria Math" panose="02040503050406030204" pitchFamily="18" charset="0"/>
                      </a:rPr>
                      <m:t>=</m:t>
                    </m:r>
                    <m:r>
                      <a:rPr lang="en-US" altLang="zh-CN" b="1" i="1" smtClean="0">
                        <a:latin typeface="Cambria Math" panose="02040503050406030204" pitchFamily="18" charset="0"/>
                      </a:rPr>
                      <m:t>𝑰</m:t>
                    </m:r>
                  </m:oMath>
                </a14:m>
                <a:endParaRPr lang="en-US" altLang="zh-CN" b="1" i="1" dirty="0" smtClean="0"/>
              </a:p>
              <a:p>
                <a:pPr lvl="1"/>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FB7228E-A3CF-49FF-BA8C-6524486A57C2}"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838700" y="1797270"/>
                <a:ext cx="4287905" cy="369332"/>
              </a:xfrm>
              <a:prstGeom prst="rect">
                <a:avLst/>
              </a:prstGeom>
            </p:spPr>
            <p:txBody>
              <a:bodyPr wrap="none">
                <a:spAutoFit/>
              </a:bodyPr>
              <a:lstStyle/>
              <a:p>
                <a:pPr lvl="1"/>
                <a14:m>
                  <m:oMath xmlns:m="http://schemas.openxmlformats.org/officeDocument/2006/math">
                    <m:r>
                      <a:rPr lang="en-US" altLang="zh-CN" b="1" i="1">
                        <a:latin typeface="Cambria Math" panose="02040503050406030204" pitchFamily="18" charset="0"/>
                      </a:rPr>
                      <m:t>𝑨</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𝜆</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b="1" i="1">
                            <a:latin typeface="Cambria Math" panose="02040503050406030204" pitchFamily="18" charset="0"/>
                          </a:rPr>
                          <m:t>𝒗</m:t>
                        </m:r>
                      </m:e>
                    </m:d>
                  </m:oMath>
                </a14:m>
                <a:r>
                  <a:rPr lang="zh-CN" altLang="en-US" dirty="0"/>
                  <a:t>， 考虑单位特征向量</a:t>
                </a:r>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4838700" y="1797270"/>
                <a:ext cx="4287905" cy="369332"/>
              </a:xfrm>
              <a:prstGeom prst="rect">
                <a:avLst/>
              </a:prstGeom>
              <a:blipFill>
                <a:blip r:embed="rId3"/>
                <a:stretch>
                  <a:fillRect t="-10000" r="-711"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944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课程安排与考核方式</a:t>
            </a:r>
            <a:endParaRPr lang="zh-CN" altLang="en-US" dirty="0"/>
          </a:p>
        </p:txBody>
      </p:sp>
      <p:sp>
        <p:nvSpPr>
          <p:cNvPr id="3" name="内容占位符 2"/>
          <p:cNvSpPr>
            <a:spLocks noGrp="1"/>
          </p:cNvSpPr>
          <p:nvPr>
            <p:ph idx="1"/>
          </p:nvPr>
        </p:nvSpPr>
        <p:spPr>
          <a:xfrm>
            <a:off x="628649" y="1482106"/>
            <a:ext cx="8040565" cy="4932533"/>
          </a:xfrm>
        </p:spPr>
        <p:txBody>
          <a:bodyPr>
            <a:normAutofit/>
          </a:bodyPr>
          <a:lstStyle/>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01C85C68-DCAA-4E12-B3F3-2DD5F80ACB68}"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a:t>
            </a:fld>
            <a:endParaRPr lang="zh-CN" altLang="en-US"/>
          </a:p>
        </p:txBody>
      </p:sp>
      <p:sp>
        <p:nvSpPr>
          <p:cNvPr id="7" name="矩形 6"/>
          <p:cNvSpPr/>
          <p:nvPr/>
        </p:nvSpPr>
        <p:spPr>
          <a:xfrm>
            <a:off x="969648" y="5562813"/>
            <a:ext cx="7204704" cy="830997"/>
          </a:xfrm>
          <a:prstGeom prst="rect">
            <a:avLst/>
          </a:prstGeom>
        </p:spPr>
        <p:txBody>
          <a:bodyPr wrap="square">
            <a:spAutoFit/>
          </a:bodyPr>
          <a:lstStyle/>
          <a:p>
            <a:r>
              <a:rPr lang="zh-CN" altLang="en-US" sz="2400" b="1" dirty="0"/>
              <a:t>总成绩</a:t>
            </a:r>
            <a:r>
              <a:rPr lang="en-US" altLang="zh-CN" sz="2400" b="1" dirty="0"/>
              <a:t>=</a:t>
            </a:r>
            <a:r>
              <a:rPr lang="zh-CN" altLang="en-US" sz="2400" b="1" dirty="0"/>
              <a:t>期末</a:t>
            </a:r>
            <a:r>
              <a:rPr lang="zh-CN" altLang="en-US" sz="2400" b="1" dirty="0" smtClean="0"/>
              <a:t>（</a:t>
            </a:r>
            <a:r>
              <a:rPr lang="en-US" altLang="zh-CN" sz="2400" b="1" dirty="0" smtClean="0"/>
              <a:t>30%</a:t>
            </a:r>
            <a:r>
              <a:rPr lang="zh-CN" altLang="en-US" sz="2400" b="1" dirty="0"/>
              <a:t>）</a:t>
            </a:r>
            <a:r>
              <a:rPr lang="en-US" altLang="zh-CN" sz="2400" b="1" dirty="0"/>
              <a:t>+</a:t>
            </a:r>
            <a:r>
              <a:rPr lang="zh-CN" altLang="en-US" sz="2400" b="1" dirty="0"/>
              <a:t>作业</a:t>
            </a:r>
            <a:r>
              <a:rPr lang="zh-CN" altLang="en-US" sz="2400" b="1" dirty="0" smtClean="0"/>
              <a:t>（</a:t>
            </a:r>
            <a:r>
              <a:rPr lang="en-US" altLang="zh-CN" sz="2400" b="1" dirty="0" smtClean="0"/>
              <a:t>25%</a:t>
            </a:r>
            <a:r>
              <a:rPr lang="zh-CN" altLang="en-US" sz="2400" b="1" dirty="0"/>
              <a:t>）</a:t>
            </a:r>
            <a:r>
              <a:rPr lang="en-US" altLang="zh-CN" sz="2400" b="1" dirty="0"/>
              <a:t>+</a:t>
            </a:r>
            <a:r>
              <a:rPr lang="zh-CN" altLang="en-US" sz="2400" b="1" dirty="0"/>
              <a:t>上机</a:t>
            </a:r>
            <a:r>
              <a:rPr lang="zh-CN" altLang="en-US" sz="2400" b="1" dirty="0" smtClean="0"/>
              <a:t>（</a:t>
            </a:r>
            <a:r>
              <a:rPr lang="en-US" altLang="zh-CN" sz="2400" b="1" dirty="0" smtClean="0"/>
              <a:t>25%</a:t>
            </a:r>
            <a:r>
              <a:rPr lang="zh-CN" altLang="en-US" sz="2400" b="1" dirty="0" smtClean="0"/>
              <a:t>）</a:t>
            </a:r>
            <a:endParaRPr lang="en-US" altLang="zh-CN" sz="2400" b="1" dirty="0" smtClean="0"/>
          </a:p>
          <a:p>
            <a:r>
              <a:rPr lang="en-US" altLang="zh-CN" sz="2400" b="1" dirty="0" smtClean="0"/>
              <a:t>            +</a:t>
            </a:r>
            <a:r>
              <a:rPr lang="zh-CN" altLang="en-US" sz="2400" b="1" dirty="0"/>
              <a:t>期中</a:t>
            </a:r>
            <a:r>
              <a:rPr lang="zh-CN" altLang="en-US" sz="2400" b="1" dirty="0" smtClean="0"/>
              <a:t>（</a:t>
            </a:r>
            <a:r>
              <a:rPr lang="en-US" altLang="zh-CN" sz="2400" b="1" dirty="0" smtClean="0"/>
              <a:t>10%</a:t>
            </a:r>
            <a:r>
              <a:rPr lang="zh-CN" altLang="en-US" sz="2400" b="1" dirty="0" smtClean="0"/>
              <a:t>）</a:t>
            </a:r>
            <a:r>
              <a:rPr lang="en-US" altLang="zh-CN" sz="2400" b="1" dirty="0" smtClean="0"/>
              <a:t>+</a:t>
            </a:r>
            <a:r>
              <a:rPr lang="zh-CN" altLang="en-US" sz="2400" b="1" dirty="0" smtClean="0"/>
              <a:t>点名（</a:t>
            </a:r>
            <a:r>
              <a:rPr lang="en-US" altLang="zh-CN" sz="2400" b="1" dirty="0" smtClean="0"/>
              <a:t>5%</a:t>
            </a:r>
            <a:r>
              <a:rPr lang="zh-CN" altLang="en-US" sz="2400" b="1" dirty="0" smtClean="0"/>
              <a:t>）</a:t>
            </a:r>
            <a:r>
              <a:rPr lang="en-US" altLang="zh-CN" sz="2400" b="1" dirty="0" smtClean="0"/>
              <a:t>+</a:t>
            </a:r>
            <a:r>
              <a:rPr lang="zh-CN" altLang="en-US" sz="2400" b="1" dirty="0" smtClean="0"/>
              <a:t>建议（</a:t>
            </a:r>
            <a:r>
              <a:rPr lang="en-US" altLang="zh-CN" sz="2400" b="1" dirty="0" smtClean="0"/>
              <a:t>5%</a:t>
            </a:r>
            <a:r>
              <a:rPr lang="zh-CN" altLang="en-US" sz="2400" b="1" dirty="0" smtClean="0"/>
              <a:t>）</a:t>
            </a:r>
            <a:endParaRPr lang="en-US" altLang="zh-CN" sz="2400" b="1" dirty="0"/>
          </a:p>
        </p:txBody>
      </p:sp>
      <p:graphicFrame>
        <p:nvGraphicFramePr>
          <p:cNvPr id="8" name="图示 7"/>
          <p:cNvGraphicFramePr/>
          <p:nvPr>
            <p:extLst>
              <p:ext uri="{D42A27DB-BD31-4B8C-83A1-F6EECF244321}">
                <p14:modId xmlns:p14="http://schemas.microsoft.com/office/powerpoint/2010/main" val="4030500506"/>
              </p:ext>
            </p:extLst>
          </p:nvPr>
        </p:nvGraphicFramePr>
        <p:xfrm>
          <a:off x="434940" y="1346200"/>
          <a:ext cx="8154256" cy="387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6226" y="855664"/>
            <a:ext cx="4357609" cy="5591622"/>
          </a:xfrm>
          <a:prstGeom prst="rect">
            <a:avLst/>
          </a:prstGeom>
        </p:spPr>
      </p:pic>
    </p:spTree>
    <p:extLst>
      <p:ext uri="{BB962C8B-B14F-4D97-AF65-F5344CB8AC3E}">
        <p14:creationId xmlns:p14="http://schemas.microsoft.com/office/powerpoint/2010/main" val="38126425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奇异值分解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奇异值分解类似于特征值分解，但是对任意矩阵都成立</a:t>
                </a:r>
                <a:endParaRPr lang="en-US" altLang="zh-CN" dirty="0"/>
              </a:p>
              <a:p>
                <a:r>
                  <a:rPr lang="zh-CN" altLang="en-US" dirty="0" smtClean="0"/>
                  <a:t>对于任意大小为</a:t>
                </a:r>
                <a14:m>
                  <m:oMath xmlns:m="http://schemas.openxmlformats.org/officeDocument/2006/math">
                    <m:r>
                      <a:rPr lang="en-US" altLang="zh-CN"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𝑛</m:t>
                    </m:r>
                  </m:oMath>
                </a14:m>
                <a:r>
                  <a:rPr lang="zh-CN" altLang="en-US" dirty="0" smtClean="0"/>
                  <a:t>的矩阵</a:t>
                </a:r>
                <a14:m>
                  <m:oMath xmlns:m="http://schemas.openxmlformats.org/officeDocument/2006/math">
                    <m:r>
                      <a:rPr lang="en-US" altLang="zh-CN" b="1" i="1" dirty="0" smtClean="0">
                        <a:latin typeface="Cambria Math" panose="02040503050406030204" pitchFamily="18" charset="0"/>
                      </a:rPr>
                      <m:t>𝑨</m:t>
                    </m:r>
                  </m:oMath>
                </a14:m>
                <a:r>
                  <a:rPr lang="en-US" altLang="zh-CN" dirty="0" smtClean="0"/>
                  <a:t> ,</a:t>
                </a:r>
                <a:r>
                  <a:rPr lang="zh-CN" alt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𝒗</m:t>
                    </m:r>
                  </m:oMath>
                </a14:m>
                <a:endParaRPr lang="en-US" altLang="zh-CN" dirty="0"/>
              </a:p>
              <a:p>
                <a:pPr lvl="1"/>
                <a:r>
                  <a:rPr lang="zh-CN" altLang="en-US" dirty="0"/>
                  <a:t>令</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r>
                      <a:rPr lang="en-US" altLang="zh-CN">
                        <a:latin typeface="Cambria Math" panose="02040503050406030204" pitchFamily="18" charset="0"/>
                      </a:rPr>
                      <m:t> </m:t>
                    </m:r>
                    <m:r>
                      <a:rPr lang="zh-CN" altLang="en-US" i="1" smtClean="0">
                        <a:latin typeface="Cambria Math" panose="02040503050406030204" pitchFamily="18" charset="0"/>
                      </a:rPr>
                      <m:t>，</m:t>
                    </m:r>
                    <m:r>
                      <a:rPr lang="zh-CN" altLang="en-US" i="1">
                        <a:latin typeface="Cambria Math" panose="02040503050406030204" pitchFamily="18" charset="0"/>
                      </a:rPr>
                      <m:t>那么</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𝑨</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𝜎</m:t>
                    </m:r>
                    <m:r>
                      <a:rPr lang="en-US" altLang="zh-CN" b="1" i="1" dirty="0">
                        <a:latin typeface="Cambria Math" panose="02040503050406030204" pitchFamily="18" charset="0"/>
                      </a:rPr>
                      <m:t>𝒖</m:t>
                    </m:r>
                    <m:r>
                      <a:rPr lang="en-US" altLang="zh-CN" i="1" dirty="0">
                        <a:latin typeface="Cambria Math" panose="02040503050406030204" pitchFamily="18" charset="0"/>
                      </a:rPr>
                      <m:t>=</m:t>
                    </m:r>
                    <m:r>
                      <a:rPr lang="en-US" altLang="zh-CN" i="1" dirty="0">
                        <a:latin typeface="Cambria Math" panose="02040503050406030204" pitchFamily="18" charset="0"/>
                      </a:rPr>
                      <m:t>𝜆</m:t>
                    </m:r>
                    <m:r>
                      <a:rPr lang="en-US" altLang="zh-CN" b="1" i="1" dirty="0">
                        <a:latin typeface="Cambria Math" panose="02040503050406030204" pitchFamily="18" charset="0"/>
                      </a:rPr>
                      <m:t>𝒗</m:t>
                    </m:r>
                  </m:oMath>
                </a14:m>
                <a:r>
                  <a:rPr lang="zh-CN" altLang="en-US" b="1" dirty="0" smtClean="0"/>
                  <a:t>，</a:t>
                </a:r>
                <a:r>
                  <a:rPr lang="zh-CN" altLang="en-US" dirty="0" smtClean="0"/>
                  <a:t>分别左乘</a:t>
                </a:r>
                <a14:m>
                  <m:oMath xmlns:m="http://schemas.openxmlformats.org/officeDocument/2006/math">
                    <m:r>
                      <a:rPr lang="en-US" altLang="zh-CN" b="1" i="1" dirty="0" smtClean="0">
                        <a:latin typeface="Cambria Math" panose="02040503050406030204" pitchFamily="18" charset="0"/>
                      </a:rPr>
                      <m:t>𝑨</m:t>
                    </m:r>
                  </m:oMath>
                </a14:m>
                <a:r>
                  <a:rPr lang="en-US" altLang="zh-CN" b="1" i="1" dirty="0" smtClean="0"/>
                  <a:t> </a:t>
                </a:r>
                <a:r>
                  <a:rPr lang="zh-CN" altLang="en-US" dirty="0" smtClean="0"/>
                  <a:t>得到</a:t>
                </a:r>
                <a:endParaRPr lang="en-US" altLang="zh-CN" dirty="0"/>
              </a:p>
              <a:p>
                <a:pPr lvl="1"/>
                <a:endParaRPr lang="en-US" altLang="zh-CN" i="1" dirty="0" smtClean="0">
                  <a:latin typeface="Cambria Math" panose="02040503050406030204" pitchFamily="18" charset="0"/>
                </a:endParaRPr>
              </a:p>
              <a:p>
                <a:pPr lvl="1"/>
                <a:endParaRPr lang="en-US" altLang="zh-CN" i="1" dirty="0">
                  <a:latin typeface="Cambria Math" panose="02040503050406030204" pitchFamily="18" charset="0"/>
                </a:endParaRPr>
              </a:p>
              <a:p>
                <a:pPr lvl="1"/>
                <a:endParaRPr lang="en-US" altLang="zh-CN" i="1" dirty="0" smtClean="0">
                  <a:latin typeface="Cambria Math" panose="02040503050406030204" pitchFamily="18" charset="0"/>
                </a:endParaRPr>
              </a:p>
              <a:p>
                <a:pPr lvl="1"/>
                <a:r>
                  <a:rPr lang="zh-CN" altLang="en-US" dirty="0" smtClean="0"/>
                  <a:t>在</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oMath>
                </a14:m>
                <a:r>
                  <a:rPr lang="zh-CN" altLang="en-US" dirty="0" smtClean="0"/>
                  <a:t>两边分别乘以</a:t>
                </a:r>
                <a14:m>
                  <m:oMath xmlns:m="http://schemas.openxmlformats.org/officeDocument/2006/math">
                    <m:r>
                      <a:rPr lang="en-US" altLang="zh-CN" b="1" i="1" smtClean="0">
                        <a:latin typeface="Cambria Math" panose="02040503050406030204" pitchFamily="18" charset="0"/>
                      </a:rPr>
                      <m:t>𝒖</m:t>
                    </m:r>
                  </m:oMath>
                </a14:m>
                <a:r>
                  <a:rPr lang="zh-CN" altLang="en-US" dirty="0" smtClean="0"/>
                  <a:t>，那么</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i="1">
                        <a:latin typeface="Cambria Math" panose="02040503050406030204" pitchFamily="18" charset="0"/>
                      </a:rPr>
                      <m:t> </m:t>
                    </m:r>
                  </m:oMath>
                </a14:m>
                <a:endParaRPr lang="en-US" altLang="zh-CN" i="1" dirty="0" smtClean="0">
                  <a:latin typeface="Cambria Math" panose="02040503050406030204" pitchFamily="18" charset="0"/>
                </a:endParaRPr>
              </a:p>
              <a:p>
                <a:pPr lvl="1"/>
                <a:r>
                  <a:rPr lang="zh-CN" altLang="en-US" dirty="0">
                    <a:latin typeface="Cambria Math" panose="02040503050406030204" pitchFamily="18" charset="0"/>
                  </a:rPr>
                  <a:t>在</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𝑨</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𝜎</m:t>
                    </m:r>
                    <m:r>
                      <a:rPr lang="en-US" altLang="zh-CN" b="1" i="1" dirty="0">
                        <a:latin typeface="Cambria Math" panose="02040503050406030204" pitchFamily="18" charset="0"/>
                      </a:rPr>
                      <m:t>𝒖</m:t>
                    </m:r>
                    <m:r>
                      <a:rPr lang="en-US" altLang="zh-CN" i="1" dirty="0">
                        <a:latin typeface="Cambria Math" panose="02040503050406030204" pitchFamily="18" charset="0"/>
                      </a:rPr>
                      <m:t>=</m:t>
                    </m:r>
                    <m:r>
                      <a:rPr lang="en-US" altLang="zh-CN" i="1" dirty="0">
                        <a:latin typeface="Cambria Math" panose="02040503050406030204" pitchFamily="18" charset="0"/>
                      </a:rPr>
                      <m:t>𝜆</m:t>
                    </m:r>
                    <m:r>
                      <a:rPr lang="en-US" altLang="zh-CN" b="1" i="1" dirty="0">
                        <a:latin typeface="Cambria Math" panose="02040503050406030204" pitchFamily="18" charset="0"/>
                      </a:rPr>
                      <m:t>𝒗</m:t>
                    </m:r>
                  </m:oMath>
                </a14:m>
                <a:r>
                  <a:rPr lang="zh-CN" altLang="en-US" dirty="0" smtClean="0">
                    <a:latin typeface="Cambria Math" panose="02040503050406030204" pitchFamily="18" charset="0"/>
                  </a:rPr>
                  <a:t>两边分别乘以</a:t>
                </a:r>
                <a14:m>
                  <m:oMath xmlns:m="http://schemas.openxmlformats.org/officeDocument/2006/math">
                    <m:r>
                      <a:rPr lang="en-US" altLang="zh-CN" b="1" i="1" smtClean="0">
                        <a:latin typeface="Cambria Math" panose="02040503050406030204" pitchFamily="18" charset="0"/>
                      </a:rPr>
                      <m:t>𝒗</m:t>
                    </m:r>
                  </m:oMath>
                </a14:m>
                <a:r>
                  <a:rPr lang="zh-CN" altLang="en-US" dirty="0" smtClean="0">
                    <a:latin typeface="Cambria Math" panose="02040503050406030204" pitchFamily="18" charset="0"/>
                  </a:rPr>
                  <a:t>，那么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𝒗</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𝑇</m:t>
                        </m:r>
                      </m:sup>
                    </m:sSup>
                    <m:r>
                      <a:rPr lang="en-US" altLang="zh-CN" b="1" i="1">
                        <a:latin typeface="Cambria Math" panose="02040503050406030204" pitchFamily="18" charset="0"/>
                      </a:rPr>
                      <m:t>𝒖</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𝜎</m:t>
                        </m:r>
                      </m:den>
                    </m:f>
                  </m:oMath>
                </a14:m>
                <a:endParaRPr lang="en-US" altLang="zh-CN" dirty="0" smtClean="0">
                  <a:latin typeface="Cambria Math" panose="02040503050406030204" pitchFamily="18" charset="0"/>
                </a:endParaRPr>
              </a:p>
              <a:p>
                <a:pPr marL="342900" lvl="1" indent="0">
                  <a:buNone/>
                </a:pPr>
                <a:endParaRPr lang="en-US" altLang="zh-CN" dirty="0"/>
              </a:p>
              <a:p>
                <a:r>
                  <a:rPr lang="zh-CN" altLang="en-US" dirty="0"/>
                  <a:t>将</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oMath>
                </a14:m>
                <a:r>
                  <a:rPr lang="zh-CN" altLang="en-US" dirty="0"/>
                  <a:t>写成矩阵形式为</a:t>
                </a:r>
                <a14:m>
                  <m:oMath xmlns:m="http://schemas.openxmlformats.org/officeDocument/2006/math">
                    <m:r>
                      <a:rPr lang="en-US" altLang="zh-CN" b="1" i="1">
                        <a:latin typeface="Cambria Math" panose="02040503050406030204" pitchFamily="18" charset="0"/>
                      </a:rPr>
                      <m:t>𝑨𝑽</m:t>
                    </m:r>
                    <m:r>
                      <a:rPr lang="en-US" altLang="zh-CN"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𝚺</m:t>
                    </m:r>
                  </m:oMath>
                </a14:m>
                <a:endParaRPr lang="en-US" altLang="zh-CN" b="1" dirty="0" smtClean="0"/>
              </a:p>
              <a:p>
                <a:endParaRPr lang="en-US" altLang="zh-CN" b="1" dirty="0"/>
              </a:p>
              <a:p>
                <a:endParaRPr lang="en-US" altLang="zh-CN" b="1" dirty="0"/>
              </a:p>
              <a:p>
                <a:r>
                  <a:rPr lang="zh-CN" altLang="en-US" dirty="0" smtClean="0">
                    <a:latin typeface="Cambria Math" panose="02040503050406030204" pitchFamily="18" charset="0"/>
                  </a:rPr>
                  <a:t>由于</a:t>
                </a:r>
                <a14:m>
                  <m:oMath xmlns:m="http://schemas.openxmlformats.org/officeDocument/2006/math">
                    <m:r>
                      <a:rPr lang="en-US" altLang="zh-CN" b="1" i="1" dirty="0">
                        <a:latin typeface="Cambria Math" panose="02040503050406030204" pitchFamily="18" charset="0"/>
                      </a:rPr>
                      <m:t>𝑽</m:t>
                    </m:r>
                  </m:oMath>
                </a14:m>
                <a:r>
                  <a:rPr lang="zh-CN" altLang="en-US" dirty="0">
                    <a:latin typeface="Cambria Math" panose="02040503050406030204" pitchFamily="18" charset="0"/>
                  </a:rPr>
                  <a:t>是正交矩阵，所以</a:t>
                </a:r>
                <a14:m>
                  <m:oMath xmlns:m="http://schemas.openxmlformats.org/officeDocument/2006/math">
                    <m:r>
                      <a:rPr lang="en-US" altLang="zh-CN" b="1" i="1">
                        <a:latin typeface="Cambria Math" panose="02040503050406030204" pitchFamily="18" charset="0"/>
                      </a:rPr>
                      <m:t>𝑨</m:t>
                    </m:r>
                    <m:r>
                      <a:rPr lang="en-US" altLang="zh-CN" b="0" i="1">
                        <a:latin typeface="Cambria Math" panose="02040503050406030204" pitchFamily="18" charset="0"/>
                      </a:rPr>
                      <m:t>=</m:t>
                    </m:r>
                    <m:r>
                      <a:rPr lang="en-US" altLang="zh-CN" b="1" i="1">
                        <a:latin typeface="Cambria Math" panose="02040503050406030204" pitchFamily="18" charset="0"/>
                      </a:rPr>
                      <m:t>𝑨𝑽</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m:t>
                        </m:r>
                      </m:sup>
                    </m:sSup>
                    <m:r>
                      <a:rPr lang="en-US" altLang="zh-CN" b="0"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𝜮</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m:t>
                        </m:r>
                      </m:sup>
                    </m:sSup>
                  </m:oMath>
                </a14:m>
                <a:endParaRPr lang="en-US" altLang="zh-CN" dirty="0">
                  <a:latin typeface="Cambria Math" panose="02040503050406030204"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33B5648-3B0A-4F27-A8FC-DE38E74003F9}"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150626" y="2044048"/>
                <a:ext cx="2216440" cy="61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𝒖</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𝜎</m:t>
                          </m:r>
                        </m:den>
                      </m:f>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𝒖</m:t>
                      </m:r>
                      <m:r>
                        <a:rPr lang="en-US" altLang="zh-CN">
                          <a:latin typeface="Cambria Math" panose="02040503050406030204" pitchFamily="18" charset="0"/>
                        </a:rPr>
                        <m:t> </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150626" y="2044048"/>
                <a:ext cx="2216440" cy="6183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51856" y="2734795"/>
                <a:ext cx="3891515" cy="369332"/>
              </a:xfrm>
              <a:prstGeom prst="rect">
                <a:avLst/>
              </a:prstGeom>
            </p:spPr>
            <p:txBody>
              <a:bodyPr wrap="none">
                <a:spAutoFit/>
              </a:bodyPr>
              <a:lstStyle/>
              <a:p>
                <a:pPr lvl="1"/>
                <a14:m>
                  <m:oMath xmlns:m="http://schemas.openxmlformats.org/officeDocument/2006/math">
                    <m:r>
                      <a:rPr lang="en-US" altLang="zh-CN" b="1" i="1" dirty="0" smtClean="0">
                        <a:latin typeface="Cambria Math" panose="02040503050406030204" pitchFamily="18" charset="0"/>
                      </a:rPr>
                      <m:t>𝒖</m:t>
                    </m:r>
                  </m:oMath>
                </a14:m>
                <a:r>
                  <a:rPr lang="zh-CN" altLang="en-US" dirty="0"/>
                  <a:t>对应</a:t>
                </a:r>
                <a14:m>
                  <m:oMath xmlns:m="http://schemas.openxmlformats.org/officeDocument/2006/math">
                    <m:r>
                      <a:rPr lang="en-US" altLang="zh-CN" b="1" i="1">
                        <a:latin typeface="Cambria Math" panose="02040503050406030204" pitchFamily="18" charset="0"/>
                      </a:rPr>
                      <m:t>𝑨</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oMath>
                </a14:m>
                <a:r>
                  <a:rPr lang="zh-CN" altLang="en-US" dirty="0"/>
                  <a:t>的特征值为</a:t>
                </a:r>
                <a14:m>
                  <m:oMath xmlns:m="http://schemas.openxmlformats.org/officeDocument/2006/math">
                    <m:r>
                      <a:rPr lang="en-US" altLang="zh-CN" i="1">
                        <a:latin typeface="Cambria Math" panose="02040503050406030204" pitchFamily="18" charset="0"/>
                      </a:rPr>
                      <m:t>𝜆</m:t>
                    </m:r>
                  </m:oMath>
                </a14:m>
                <a:r>
                  <a:rPr lang="zh-CN" altLang="en-US" dirty="0"/>
                  <a:t>特征向量</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4851856" y="2734795"/>
                <a:ext cx="3891515" cy="369332"/>
              </a:xfrm>
              <a:prstGeom prst="rect">
                <a:avLst/>
              </a:prstGeom>
              <a:blipFill>
                <a:blip r:embed="rId4"/>
                <a:stretch>
                  <a:fillRect t="-10000" r="-62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236264" y="3511553"/>
                <a:ext cx="9234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𝜆</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236264" y="3511553"/>
                <a:ext cx="923458" cy="369332"/>
              </a:xfrm>
              <a:prstGeom prst="rect">
                <a:avLst/>
              </a:prstGeom>
              <a:blipFill>
                <a:blip r:embed="rId5"/>
                <a:stretch>
                  <a:fillRect/>
                </a:stretch>
              </a:blipFill>
            </p:spPr>
            <p:txBody>
              <a:bodyPr/>
              <a:lstStyle/>
              <a:p>
                <a:r>
                  <a:rPr lang="zh-CN" altLang="en-US">
                    <a:noFill/>
                  </a:rPr>
                  <a:t> </a:t>
                </a:r>
              </a:p>
            </p:txBody>
          </p:sp>
        </mc:Fallback>
      </mc:AlternateContent>
      <p:sp>
        <p:nvSpPr>
          <p:cNvPr id="11" name="右箭头 10"/>
          <p:cNvSpPr/>
          <p:nvPr/>
        </p:nvSpPr>
        <p:spPr>
          <a:xfrm>
            <a:off x="6431221" y="3542671"/>
            <a:ext cx="505609" cy="290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5665323" y="4356816"/>
                <a:ext cx="3187046" cy="92333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𝚺</m:t>
                      </m:r>
                      <m:r>
                        <a:rPr lang="en-US" altLang="zh-CN" i="1">
                          <a:latin typeface="Cambria Math" panose="02040503050406030204" pitchFamily="18" charset="0"/>
                        </a:rPr>
                        <m:t>=</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,0,⋯,0</m:t>
                              </m:r>
                            </m:e>
                          </m:d>
                        </m:e>
                      </m:d>
                    </m:oMath>
                  </m:oMathPara>
                </a14:m>
                <a:endParaRPr lang="en-US" altLang="zh-CN" dirty="0" smtClean="0"/>
              </a:p>
              <a:p>
                <a:r>
                  <a:rPr lang="zh-CN" altLang="en-US"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b="0" i="1" dirty="0" smtClean="0">
                            <a:latin typeface="Cambria Math" panose="02040503050406030204" pitchFamily="18" charset="0"/>
                          </a:rPr>
                          <m:t>𝑟</m:t>
                        </m:r>
                      </m:sub>
                    </m:sSub>
                    <m:r>
                      <a:rPr lang="en-US" altLang="zh-CN" i="1" dirty="0">
                        <a:latin typeface="Cambria Math" panose="02040503050406030204" pitchFamily="18" charset="0"/>
                      </a:rPr>
                      <m:t>≥0</m:t>
                    </m:r>
                  </m:oMath>
                </a14:m>
                <a:endParaRPr lang="en-US" altLang="zh-CN" dirty="0" smtClean="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𝑟</m:t>
                      </m:r>
                      <m:r>
                        <a:rPr lang="en-US" altLang="zh-CN" i="1">
                          <a:latin typeface="Cambria Math" panose="02040503050406030204" pitchFamily="18" charset="0"/>
                        </a:rPr>
                        <m:t>=</m:t>
                      </m:r>
                      <m:r>
                        <m:rPr>
                          <m:sty m:val="p"/>
                        </m:rPr>
                        <a:rPr lang="en-US" altLang="zh-CN">
                          <a:latin typeface="Cambria Math" panose="02040503050406030204" pitchFamily="18" charset="0"/>
                        </a:rPr>
                        <m:t>rank</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oMath>
                  </m:oMathPara>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5665323" y="4356816"/>
                <a:ext cx="3187046" cy="9233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18319" y="6266160"/>
                <a:ext cx="5931667" cy="369332"/>
              </a:xfrm>
              <a:prstGeom prst="rect">
                <a:avLst/>
              </a:prstGeom>
            </p:spPr>
            <p:txBody>
              <a:bodyPr wrap="square">
                <a:spAutoFit/>
              </a:bodyPr>
              <a:lstStyle/>
              <a:p>
                <a:pPr lvl="1"/>
                <a14:m>
                  <m:oMath xmlns:m="http://schemas.openxmlformats.org/officeDocument/2006/math">
                    <m:r>
                      <a:rPr lang="en-US" altLang="zh-CN" b="1" i="1">
                        <a:latin typeface="Cambria Math" panose="02040503050406030204" pitchFamily="18" charset="0"/>
                      </a:rPr>
                      <m:t>𝑼</m:t>
                    </m:r>
                  </m:oMath>
                </a14:m>
                <a:r>
                  <a:rPr lang="zh-CN" altLang="en-US" dirty="0"/>
                  <a:t>的列向量为左奇异向量，</a:t>
                </a:r>
                <a14:m>
                  <m:oMath xmlns:m="http://schemas.openxmlformats.org/officeDocument/2006/math">
                    <m:r>
                      <a:rPr lang="en-US" altLang="zh-CN" b="1" i="1">
                        <a:latin typeface="Cambria Math" panose="02040503050406030204" pitchFamily="18" charset="0"/>
                      </a:rPr>
                      <m:t>𝑽</m:t>
                    </m:r>
                  </m:oMath>
                </a14:m>
                <a:r>
                  <a:rPr lang="zh-CN" altLang="en-US" dirty="0"/>
                  <a:t>的列向量为右奇异向量</a:t>
                </a:r>
                <a:endParaRPr lang="en-US" altLang="zh-CN" dirty="0"/>
              </a:p>
            </p:txBody>
          </p:sp>
        </mc:Choice>
        <mc:Fallback xmlns="">
          <p:sp>
            <p:nvSpPr>
              <p:cNvPr id="13" name="矩形 12"/>
              <p:cNvSpPr>
                <a:spLocks noRot="1" noChangeAspect="1" noMove="1" noResize="1" noEditPoints="1" noAdjustHandles="1" noChangeArrowheads="1" noChangeShapeType="1" noTextEdit="1"/>
              </p:cNvSpPr>
              <p:nvPr/>
            </p:nvSpPr>
            <p:spPr>
              <a:xfrm>
                <a:off x="2918319" y="6266160"/>
                <a:ext cx="5931667" cy="369332"/>
              </a:xfrm>
              <a:prstGeom prst="rect">
                <a:avLst/>
              </a:prstGeom>
              <a:blipFill>
                <a:blip r:embed="rId7"/>
                <a:stretch>
                  <a:fillRect t="-10000" b="-26667"/>
                </a:stretch>
              </a:blipFill>
            </p:spPr>
            <p:txBody>
              <a:bodyPr/>
              <a:lstStyle/>
              <a:p>
                <a:r>
                  <a:rPr lang="zh-CN" altLang="en-US">
                    <a:noFill/>
                  </a:rPr>
                  <a:t> </a:t>
                </a:r>
              </a:p>
            </p:txBody>
          </p:sp>
        </mc:Fallback>
      </mc:AlternateContent>
      <p:sp>
        <p:nvSpPr>
          <p:cNvPr id="14" name="右大括号 13"/>
          <p:cNvSpPr/>
          <p:nvPr/>
        </p:nvSpPr>
        <p:spPr>
          <a:xfrm>
            <a:off x="6053494" y="3477809"/>
            <a:ext cx="290457" cy="436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396535" y="5301243"/>
                <a:ext cx="1970531" cy="923330"/>
              </a:xfrm>
              <a:prstGeom prst="rect">
                <a:avLst/>
              </a:prstGeom>
            </p:spPr>
            <p:txBody>
              <a:bodyPr wrap="square">
                <a:spAutoFit/>
              </a:bodyPr>
              <a:lstStyle/>
              <a:p>
                <a:pPr marL="0" lvl="1"/>
                <a14:m>
                  <m:oMath xmlns:m="http://schemas.openxmlformats.org/officeDocument/2006/math">
                    <m:r>
                      <a:rPr lang="en-US" altLang="zh-CN" b="1" i="0" smtClean="0">
                        <a:latin typeface="Cambria Math" panose="02040503050406030204" pitchFamily="18" charset="0"/>
                      </a:rPr>
                      <m:t>𝚺</m:t>
                    </m:r>
                  </m:oMath>
                </a14:m>
                <a:r>
                  <a:rPr lang="zh-CN" altLang="en-US" dirty="0" smtClean="0">
                    <a:latin typeface="Cambria Math" panose="02040503050406030204" pitchFamily="18" charset="0"/>
                  </a:rPr>
                  <a:t> 的大小</a:t>
                </a:r>
                <a:r>
                  <a:rPr lang="zh-CN" altLang="en-US" dirty="0">
                    <a:latin typeface="Cambria Math" panose="02040503050406030204" pitchFamily="18" charset="0"/>
                  </a:rPr>
                  <a:t>为</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i="1" dirty="0" smtClean="0">
                  <a:latin typeface="Cambria Math" panose="02040503050406030204" pitchFamily="18" charset="0"/>
                </a:endParaRPr>
              </a:p>
              <a:p>
                <a:pPr marL="0" lvl="1"/>
                <a14:m>
                  <m:oMath xmlns:m="http://schemas.openxmlformats.org/officeDocument/2006/math">
                    <m:r>
                      <a:rPr lang="en-US" altLang="zh-CN" b="1" i="1" smtClean="0">
                        <a:latin typeface="Cambria Math" panose="02040503050406030204" pitchFamily="18" charset="0"/>
                      </a:rPr>
                      <m:t>𝑼</m:t>
                    </m:r>
                  </m:oMath>
                </a14:m>
                <a:r>
                  <a:rPr lang="zh-CN" altLang="en-US" dirty="0" smtClean="0"/>
                  <a:t>的大小为</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endParaRPr lang="en-US" altLang="zh-CN" b="0" i="1" dirty="0" smtClean="0">
                  <a:latin typeface="Cambria Math" panose="02040503050406030204" pitchFamily="18" charset="0"/>
                </a:endParaRPr>
              </a:p>
              <a:p>
                <a:pPr marL="0" lvl="1"/>
                <a14:m>
                  <m:oMath xmlns:m="http://schemas.openxmlformats.org/officeDocument/2006/math">
                    <m:r>
                      <a:rPr lang="en-US" altLang="zh-CN" b="1" i="1">
                        <a:latin typeface="Cambria Math" panose="02040503050406030204" pitchFamily="18" charset="0"/>
                      </a:rPr>
                      <m:t>𝑽</m:t>
                    </m:r>
                  </m:oMath>
                </a14:m>
                <a:r>
                  <a:rPr lang="zh-CN" altLang="en-US" dirty="0" smtClean="0"/>
                  <a:t>的大小为</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dirty="0"/>
              </a:p>
            </p:txBody>
          </p:sp>
        </mc:Choice>
        <mc:Fallback xmlns="">
          <p:sp>
            <p:nvSpPr>
              <p:cNvPr id="15" name="矩形 14"/>
              <p:cNvSpPr>
                <a:spLocks noRot="1" noChangeAspect="1" noMove="1" noResize="1" noEditPoints="1" noAdjustHandles="1" noChangeArrowheads="1" noChangeShapeType="1" noTextEdit="1"/>
              </p:cNvSpPr>
              <p:nvPr/>
            </p:nvSpPr>
            <p:spPr>
              <a:xfrm>
                <a:off x="6396535" y="5301243"/>
                <a:ext cx="1970531" cy="923330"/>
              </a:xfrm>
              <a:prstGeom prst="rect">
                <a:avLst/>
              </a:prstGeom>
              <a:blipFill>
                <a:blip r:embed="rId8"/>
                <a:stretch>
                  <a:fillRect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9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animBg="1"/>
      <p:bldP spid="12" grpId="0"/>
      <p:bldP spid="13" grpId="0"/>
      <p:bldP spid="14" grpId="0" animBg="1"/>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奇异值分解</a:t>
            </a:r>
          </a:p>
        </p:txBody>
      </p:sp>
      <p:sp>
        <p:nvSpPr>
          <p:cNvPr id="3" name="内容占位符 2"/>
          <p:cNvSpPr>
            <a:spLocks noGrp="1"/>
          </p:cNvSpPr>
          <p:nvPr>
            <p:ph idx="1"/>
          </p:nvPr>
        </p:nvSpPr>
        <p:spPr/>
        <p:txBody>
          <a:bodyPr/>
          <a:lstStyle/>
          <a:p>
            <a:r>
              <a:rPr lang="zh-CN" altLang="en-US" dirty="0" smtClean="0"/>
              <a:t>截断奇异值分解</a:t>
            </a:r>
            <a:endParaRPr lang="en-US" altLang="zh-CN" dirty="0" smtClean="0"/>
          </a:p>
          <a:p>
            <a:endParaRPr lang="en-US" altLang="zh-CN" dirty="0"/>
          </a:p>
          <a:p>
            <a:endParaRPr lang="zh-CN" altLang="en-US" dirty="0"/>
          </a:p>
        </p:txBody>
      </p:sp>
      <p:sp>
        <p:nvSpPr>
          <p:cNvPr id="4" name="日期占位符 3"/>
          <p:cNvSpPr>
            <a:spLocks noGrp="1"/>
          </p:cNvSpPr>
          <p:nvPr>
            <p:ph type="dt" sz="half" idx="10"/>
          </p:nvPr>
        </p:nvSpPr>
        <p:spPr/>
        <p:txBody>
          <a:bodyPr/>
          <a:lstStyle/>
          <a:p>
            <a:fld id="{8DB533D6-CDC7-4A89-A188-0517977C119C}"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882906" y="1992337"/>
                <a:ext cx="1598836" cy="3804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𝑽</m:t>
                          </m:r>
                        </m:e>
                        <m:sub>
                          <m:r>
                            <a:rPr lang="en-US" altLang="zh-CN" i="1">
                              <a:latin typeface="Cambria Math" panose="02040503050406030204" pitchFamily="18" charset="0"/>
                            </a:rPr>
                            <m:t>𝑘</m:t>
                          </m:r>
                        </m:sub>
                        <m:sup>
                          <m:r>
                            <a:rPr lang="en-US" altLang="zh-CN" b="0" i="1" smtClean="0">
                              <a:latin typeface="Cambria Math" panose="02040503050406030204" pitchFamily="18" charset="0"/>
                            </a:rPr>
                            <m:t>𝑇</m:t>
                          </m:r>
                        </m:sup>
                      </m:sSub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882906" y="1992337"/>
                <a:ext cx="1598836" cy="380425"/>
              </a:xfrm>
              <a:prstGeom prst="rect">
                <a:avLst/>
              </a:prstGeom>
              <a:blipFill>
                <a:blip r:embed="rId2"/>
                <a:stretch>
                  <a:fillRect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687227" y="5301101"/>
                <a:ext cx="1970531" cy="369332"/>
              </a:xfrm>
              <a:prstGeom prst="rect">
                <a:avLst/>
              </a:prstGeom>
            </p:spPr>
            <p:txBody>
              <a:bodyPr wrap="squar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𝜮</m:t>
                        </m:r>
                      </m:e>
                      <m:sub>
                        <m:r>
                          <a:rPr lang="en-US" altLang="zh-CN" b="0" i="1" smtClean="0">
                            <a:latin typeface="Cambria Math" panose="02040503050406030204" pitchFamily="18" charset="0"/>
                          </a:rPr>
                          <m:t>𝑘</m:t>
                        </m:r>
                      </m:sub>
                    </m:sSub>
                  </m:oMath>
                </a14:m>
                <a:r>
                  <a:rPr lang="zh-CN" altLang="en-US" dirty="0" smtClean="0">
                    <a:latin typeface="Cambria Math" panose="02040503050406030204" pitchFamily="18" charset="0"/>
                  </a:rPr>
                  <a:t> 的大小</a:t>
                </a:r>
                <a:r>
                  <a:rPr lang="zh-CN" altLang="en-US" dirty="0">
                    <a:latin typeface="Cambria Math" panose="02040503050406030204" pitchFamily="18" charset="0"/>
                  </a:rPr>
                  <a:t>为</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endParaRPr lang="en-US" altLang="zh-CN" i="1" dirty="0" smtClean="0">
                  <a:latin typeface="Cambria Math" panose="020405030504060302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687227" y="5301101"/>
                <a:ext cx="1970531" cy="369332"/>
              </a:xfrm>
              <a:prstGeom prst="rect">
                <a:avLst/>
              </a:prstGeom>
              <a:blipFill>
                <a:blip r:embed="rId3"/>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40252" y="5301101"/>
                <a:ext cx="1987467" cy="369332"/>
              </a:xfrm>
              <a:prstGeom prst="rect">
                <a:avLst/>
              </a:prstGeom>
            </p:spPr>
            <p:txBody>
              <a:bodyPr wrap="non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oMath>
                </a14:m>
                <a:r>
                  <a:rPr lang="zh-CN" altLang="en-US" dirty="0"/>
                  <a:t>的大小为</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b="0" i="1" smtClean="0">
                        <a:latin typeface="Cambria Math" panose="02040503050406030204" pitchFamily="18" charset="0"/>
                      </a:rPr>
                      <m:t>𝑘</m:t>
                    </m:r>
                  </m:oMath>
                </a14:m>
                <a:endParaRPr lang="en-US" altLang="zh-CN" i="1" dirty="0">
                  <a:latin typeface="Cambria Math" panose="020405030504060302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440252" y="5301101"/>
                <a:ext cx="1987467" cy="369332"/>
              </a:xfrm>
              <a:prstGeom prst="rect">
                <a:avLst/>
              </a:prstGeom>
              <a:blipFill>
                <a:blip r:embed="rId4"/>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815666" y="5301101"/>
                <a:ext cx="1898533" cy="369332"/>
              </a:xfrm>
              <a:prstGeom prst="rect">
                <a:avLst/>
              </a:prstGeom>
            </p:spPr>
            <p:txBody>
              <a:bodyPr wrap="non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oMath>
                </a14:m>
                <a:r>
                  <a:rPr lang="zh-CN" altLang="en-US" dirty="0"/>
                  <a:t>的大小为</a:t>
                </a:r>
                <a14:m>
                  <m:oMath xmlns:m="http://schemas.openxmlformats.org/officeDocument/2006/math">
                    <m:r>
                      <m:rPr>
                        <m:sty m:val="p"/>
                      </m:rPr>
                      <a:rPr lang="en-US" altLang="zh-CN" b="0" i="0" smtClean="0">
                        <a:latin typeface="Cambria Math" panose="02040503050406030204" pitchFamily="18" charset="0"/>
                      </a:rPr>
                      <m:t>n</m:t>
                    </m:r>
                    <m:r>
                      <a:rPr lang="en-US" altLang="zh-CN" i="1">
                        <a:latin typeface="Cambria Math" panose="02040503050406030204" pitchFamily="18" charset="0"/>
                      </a:rPr>
                      <m:t>×</m:t>
                    </m:r>
                    <m:r>
                      <a:rPr lang="en-US" altLang="zh-CN" b="0" i="1" smtClean="0">
                        <a:latin typeface="Cambria Math" panose="02040503050406030204" pitchFamily="18" charset="0"/>
                      </a:rPr>
                      <m:t>𝑘</m:t>
                    </m:r>
                  </m:oMath>
                </a14:m>
                <a:endParaRPr lang="en-US" altLang="zh-CN" dirty="0"/>
              </a:p>
            </p:txBody>
          </p:sp>
        </mc:Choice>
        <mc:Fallback xmlns="">
          <p:sp>
            <p:nvSpPr>
              <p:cNvPr id="10" name="矩形 9"/>
              <p:cNvSpPr>
                <a:spLocks noRot="1" noChangeAspect="1" noMove="1" noResize="1" noEditPoints="1" noAdjustHandles="1" noChangeArrowheads="1" noChangeShapeType="1" noTextEdit="1"/>
              </p:cNvSpPr>
              <p:nvPr/>
            </p:nvSpPr>
            <p:spPr>
              <a:xfrm>
                <a:off x="6815666" y="5301101"/>
                <a:ext cx="1898533"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525744" y="5822425"/>
                <a:ext cx="24020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𝜮</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𝑘</m:t>
                                  </m:r>
                                </m:sub>
                              </m:sSub>
                            </m:e>
                          </m:d>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525744" y="5822425"/>
                <a:ext cx="2402068"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117255" y="5822425"/>
                <a:ext cx="1300292" cy="379719"/>
              </a:xfrm>
              <a:prstGeom prst="rect">
                <a:avLst/>
              </a:prstGeom>
            </p:spPr>
            <p:txBody>
              <a:bodyPr wrap="none">
                <a:spAutoFit/>
              </a:bodyPr>
              <a:lstStyle/>
              <a:p>
                <a:pPr marL="0" lvl="1"/>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up>
                          <m:r>
                            <a:rPr lang="en-US" altLang="zh-CN" b="1" i="1" smtClean="0">
                              <a:latin typeface="Cambria Math" panose="02040503050406030204" pitchFamily="18" charset="0"/>
                            </a:rPr>
                            <m:t>⊤</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𝑘</m:t>
                          </m:r>
                        </m:sub>
                      </m:sSub>
                    </m:oMath>
                  </m:oMathPara>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7117255" y="5822425"/>
                <a:ext cx="1300292" cy="379719"/>
              </a:xfrm>
              <a:prstGeom prst="rect">
                <a:avLst/>
              </a:prstGeom>
              <a:blipFill>
                <a:blip r:embed="rId7"/>
                <a:stretch>
                  <a:fillRect b="-4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799356" y="5822425"/>
                <a:ext cx="1338764" cy="379719"/>
              </a:xfrm>
              <a:prstGeom prst="rect">
                <a:avLst/>
              </a:prstGeom>
            </p:spPr>
            <p:txBody>
              <a:bodyPr wrap="none">
                <a:spAutoFit/>
              </a:bodyPr>
              <a:lstStyle/>
              <a:p>
                <a:pPr marL="0" lvl="1"/>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up>
                          <m:r>
                            <a:rPr lang="en-US" altLang="zh-CN" b="1" i="1" smtClean="0">
                              <a:latin typeface="Cambria Math" panose="02040503050406030204" pitchFamily="18" charset="0"/>
                            </a:rPr>
                            <m:t>⊤</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𝑘</m:t>
                          </m:r>
                        </m:sub>
                      </m:sSub>
                    </m:oMath>
                  </m:oMathPara>
                </a14:m>
                <a:endParaRPr lang="en-US" altLang="zh-CN" dirty="0"/>
              </a:p>
            </p:txBody>
          </p:sp>
        </mc:Choice>
        <mc:Fallback xmlns="">
          <p:sp>
            <p:nvSpPr>
              <p:cNvPr id="13" name="矩形 12"/>
              <p:cNvSpPr>
                <a:spLocks noRot="1" noChangeAspect="1" noMove="1" noResize="1" noEditPoints="1" noAdjustHandles="1" noChangeArrowheads="1" noChangeShapeType="1" noTextEdit="1"/>
              </p:cNvSpPr>
              <p:nvPr/>
            </p:nvSpPr>
            <p:spPr>
              <a:xfrm>
                <a:off x="2799356" y="5822425"/>
                <a:ext cx="1338764" cy="379719"/>
              </a:xfrm>
              <a:prstGeom prst="rect">
                <a:avLst/>
              </a:prstGeom>
              <a:blipFill>
                <a:blip r:embed="rId8"/>
                <a:stretch>
                  <a:fillRect b="-4839"/>
                </a:stretch>
              </a:blipFill>
            </p:spPr>
            <p:txBody>
              <a:bodyPr/>
              <a:lstStyle/>
              <a:p>
                <a:r>
                  <a:rPr lang="zh-CN" altLang="en-US">
                    <a:noFill/>
                  </a:rPr>
                  <a:t> </a:t>
                </a:r>
              </a:p>
            </p:txBody>
          </p:sp>
        </mc:Fallback>
      </mc:AlternateContent>
      <p:sp>
        <p:nvSpPr>
          <p:cNvPr id="14" name="矩形 13"/>
          <p:cNvSpPr/>
          <p:nvPr/>
        </p:nvSpPr>
        <p:spPr>
          <a:xfrm>
            <a:off x="467277" y="3189426"/>
            <a:ext cx="1684962" cy="130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39843" y="3190799"/>
            <a:ext cx="1303200" cy="1304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66378" y="3190799"/>
            <a:ext cx="1684962" cy="168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62229" y="3189426"/>
            <a:ext cx="1684962" cy="1304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矩形 17"/>
              <p:cNvSpPr/>
              <p:nvPr/>
            </p:nvSpPr>
            <p:spPr>
              <a:xfrm>
                <a:off x="1082521" y="3757535"/>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𝑨</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082521" y="3757535"/>
                <a:ext cx="394660" cy="369332"/>
              </a:xfrm>
              <a:prstGeom prst="rect">
                <a:avLst/>
              </a:prstGeom>
              <a:blipFill>
                <a:blip r:embed="rId9"/>
                <a:stretch>
                  <a:fillRect/>
                </a:stretch>
              </a:blipFill>
            </p:spPr>
            <p:txBody>
              <a:bodyPr/>
              <a:lstStyle/>
              <a:p>
                <a:r>
                  <a:rPr lang="zh-CN" altLang="en-US">
                    <a:noFill/>
                  </a:rPr>
                  <a:t> </a:t>
                </a:r>
              </a:p>
            </p:txBody>
          </p:sp>
        </mc:Fallback>
      </mc:AlternateContent>
      <p:sp>
        <p:nvSpPr>
          <p:cNvPr id="19" name="矩形 18"/>
          <p:cNvSpPr/>
          <p:nvPr/>
        </p:nvSpPr>
        <p:spPr>
          <a:xfrm rot="2700000">
            <a:off x="4398788" y="3808403"/>
            <a:ext cx="1862151" cy="65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839843" y="3189426"/>
            <a:ext cx="843157" cy="130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661553" y="3178954"/>
            <a:ext cx="843157" cy="84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66377" y="3178954"/>
            <a:ext cx="1684800" cy="84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p:cNvSpPr/>
              <p:nvPr/>
            </p:nvSpPr>
            <p:spPr>
              <a:xfrm>
                <a:off x="3008339" y="3757535"/>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3008339" y="3757535"/>
                <a:ext cx="522835" cy="369332"/>
              </a:xfrm>
              <a:prstGeom prst="rect">
                <a:avLst/>
              </a:prstGeom>
              <a:blipFill>
                <a:blip r:embed="rId10"/>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950368" y="3197286"/>
                <a:ext cx="492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𝚺</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4950368" y="3197286"/>
                <a:ext cx="492506" cy="369332"/>
              </a:xfrm>
              <a:prstGeom prst="rect">
                <a:avLst/>
              </a:prstGeom>
              <a:blipFill>
                <a:blip r:embed="rId11"/>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458833" y="3388203"/>
                <a:ext cx="5085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7458833" y="3388203"/>
                <a:ext cx="508536" cy="369332"/>
              </a:xfrm>
              <a:prstGeom prst="rect">
                <a:avLst/>
              </a:prstGeom>
              <a:blipFill>
                <a:blip r:embed="rId12"/>
                <a:stretch>
                  <a:fillRect b="-1667"/>
                </a:stretch>
              </a:blipFill>
            </p:spPr>
            <p:txBody>
              <a:bodyPr/>
              <a:lstStyle/>
              <a:p>
                <a:r>
                  <a:rPr lang="zh-CN" altLang="en-US">
                    <a:noFill/>
                  </a:rPr>
                  <a:t> </a:t>
                </a:r>
              </a:p>
            </p:txBody>
          </p:sp>
        </mc:Fallback>
      </mc:AlternateContent>
      <p:sp>
        <p:nvSpPr>
          <p:cNvPr id="30" name="等号 29"/>
          <p:cNvSpPr/>
          <p:nvPr/>
        </p:nvSpPr>
        <p:spPr>
          <a:xfrm>
            <a:off x="2312826" y="3682867"/>
            <a:ext cx="359104" cy="27566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乘号 30"/>
          <p:cNvSpPr/>
          <p:nvPr/>
        </p:nvSpPr>
        <p:spPr>
          <a:xfrm>
            <a:off x="4229742" y="3682867"/>
            <a:ext cx="360000" cy="360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乘号 31"/>
          <p:cNvSpPr/>
          <p:nvPr/>
        </p:nvSpPr>
        <p:spPr>
          <a:xfrm>
            <a:off x="6448208" y="3682867"/>
            <a:ext cx="360000" cy="360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604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概率分布</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高斯分布、正态分布</a:t>
                </a:r>
                <a:endParaRPr lang="en-US" altLang="zh-CN" dirty="0"/>
              </a:p>
              <a:p>
                <a:pPr lvl="1"/>
                <a14:m>
                  <m:oMath xmlns:m="http://schemas.openxmlformats.org/officeDocument/2006/math">
                    <m:r>
                      <a:rPr lang="zh-CN" altLang="en-US" i="1">
                        <a:latin typeface="Cambria Math" panose="02040503050406030204" pitchFamily="18" charset="0"/>
                      </a:rPr>
                      <m:t>𝒩</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e>
                        </m:d>
                      </m:e>
                    </m:func>
                  </m:oMath>
                </a14:m>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𝛽</m:t>
                            </m:r>
                          </m:e>
                          <m:sup>
                            <m:r>
                              <a:rPr lang="en-US" altLang="zh-CN" i="1">
                                <a:latin typeface="Cambria Math" panose="02040503050406030204" pitchFamily="18" charset="0"/>
                              </a:rPr>
                              <m:t>−1</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𝛽</m:t>
                            </m:r>
                          </m:num>
                          <m:den>
                            <m:r>
                              <a:rPr lang="en-US" altLang="zh-CN" i="1">
                                <a:latin typeface="Cambria Math" panose="02040503050406030204" pitchFamily="18" charset="0"/>
                              </a:rPr>
                              <m:t>2</m:t>
                            </m:r>
                            <m:r>
                              <a:rPr lang="en-US" altLang="zh-CN" i="1">
                                <a:latin typeface="Cambria Math" panose="02040503050406030204" pitchFamily="18" charset="0"/>
                              </a:rPr>
                              <m:t>𝜋</m:t>
                            </m:r>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𝛽</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e>
                        </m:d>
                      </m:e>
                    </m:func>
                  </m:oMath>
                </a14:m>
                <a:endParaRPr lang="en-US" altLang="zh-CN" dirty="0" smtClean="0"/>
              </a:p>
              <a:p>
                <a:r>
                  <a:rPr lang="zh-CN" altLang="en-US" dirty="0" smtClean="0"/>
                  <a:t>多元正态分布</a:t>
                </a:r>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r>
                          <a:rPr lang="en-US" altLang="zh-CN" b="1">
                            <a:latin typeface="Cambria Math" panose="02040503050406030204" pitchFamily="18" charset="0"/>
                          </a:rPr>
                          <m:t>𝚺</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e>
                                </m:d>
                              </m:e>
                              <m:sup>
                                <m:r>
                                  <a:rPr lang="en-US" altLang="zh-CN" i="1">
                                    <a:latin typeface="Cambria Math" panose="02040503050406030204" pitchFamily="18" charset="0"/>
                                  </a:rPr>
                                  <m:t>𝑛</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a:latin typeface="Cambria Math" panose="02040503050406030204" pitchFamily="18" charset="0"/>
                                      </a:rPr>
                                      <m:t>𝚺</m:t>
                                    </m:r>
                                  </m:e>
                                </m:d>
                              </m:e>
                            </m:func>
                          </m:e>
                        </m:rad>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sup>
                                <m:r>
                                  <a:rPr lang="en-US" altLang="zh-CN" b="0" i="1" smtClean="0">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𝚺</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d>
                      </m:e>
                    </m:func>
                  </m:oMath>
                </a14:m>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𝜷</m:t>
                            </m:r>
                          </m:e>
                          <m:sup>
                            <m:r>
                              <a:rPr lang="en-US" altLang="zh-CN" i="1">
                                <a:latin typeface="Cambria Math" panose="02040503050406030204" pitchFamily="18" charset="0"/>
                              </a:rPr>
                              <m:t>−1</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𝜷</m:t>
                                    </m:r>
                                  </m:e>
                                </m:d>
                              </m:e>
                            </m:func>
                          </m:num>
                          <m:den>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e>
                                </m:d>
                              </m:e>
                              <m:sup>
                                <m:r>
                                  <a:rPr lang="en-US" altLang="zh-CN" i="1">
                                    <a:latin typeface="Cambria Math" panose="02040503050406030204" pitchFamily="18" charset="0"/>
                                  </a:rPr>
                                  <m:t>𝑛</m:t>
                                </m:r>
                              </m:sup>
                            </m:sSup>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sup>
                                <m:r>
                                  <a:rPr lang="en-US" altLang="zh-CN" b="0" i="1" smtClean="0">
                                    <a:latin typeface="Cambria Math" panose="02040503050406030204" pitchFamily="18" charset="0"/>
                                  </a:rPr>
                                  <m:t>⊤</m:t>
                                </m:r>
                              </m:sup>
                            </m:sSup>
                            <m:r>
                              <a:rPr lang="en-US" altLang="zh-CN" b="1" i="1">
                                <a:latin typeface="Cambria Math" panose="02040503050406030204" pitchFamily="18" charset="0"/>
                              </a:rPr>
                              <m:t>𝜷</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d>
                      </m:e>
                    </m:func>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5D7CD7C-55E4-4E25-BE19-BD4B595E7008}"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5184515" y="1974931"/>
                <a:ext cx="2131353" cy="369332"/>
              </a:xfrm>
              <a:prstGeom prst="rect">
                <a:avLst/>
              </a:prstGeom>
            </p:spPr>
            <p:txBody>
              <a:bodyPr wrap="none">
                <a:spAutoFit/>
              </a:bodyPr>
              <a:lstStyle/>
              <a:p>
                <a:pPr lvl="1"/>
                <a:r>
                  <a:rPr lang="zh-CN" altLang="en-US" dirty="0"/>
                  <a:t>均值</a:t>
                </a:r>
                <a14:m>
                  <m:oMath xmlns:m="http://schemas.openxmlformats.org/officeDocument/2006/math">
                    <m:r>
                      <a:rPr lang="en-US" altLang="zh-CN" i="1">
                        <a:latin typeface="Cambria Math" panose="02040503050406030204" pitchFamily="18" charset="0"/>
                      </a:rPr>
                      <m:t>𝜇</m:t>
                    </m:r>
                  </m:oMath>
                </a14:m>
                <a:r>
                  <a:rPr lang="zh-CN" altLang="en-US" dirty="0"/>
                  <a:t> 标准差</a:t>
                </a:r>
                <a14:m>
                  <m:oMath xmlns:m="http://schemas.openxmlformats.org/officeDocument/2006/math">
                    <m:r>
                      <a:rPr lang="en-US" altLang="zh-CN" i="1" dirty="0">
                        <a:latin typeface="Cambria Math" panose="02040503050406030204" pitchFamily="18" charset="0"/>
                      </a:rPr>
                      <m:t>𝜎</m:t>
                    </m:r>
                  </m:oMath>
                </a14:m>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5184515" y="1974931"/>
                <a:ext cx="2131353" cy="369332"/>
              </a:xfrm>
              <a:prstGeom prst="rect">
                <a:avLst/>
              </a:prstGeom>
              <a:blipFill>
                <a:blip r:embed="rId3"/>
                <a:stretch>
                  <a:fillRect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184515" y="2480168"/>
                <a:ext cx="2002856" cy="369332"/>
              </a:xfrm>
              <a:prstGeom prst="rect">
                <a:avLst/>
              </a:prstGeom>
            </p:spPr>
            <p:txBody>
              <a:bodyPr wrap="none">
                <a:spAutoFit/>
              </a:bodyPr>
              <a:lstStyle/>
              <a:p>
                <a:pPr lvl="1"/>
                <a:r>
                  <a:rPr lang="zh-CN" altLang="en-US" dirty="0" smtClean="0"/>
                  <a:t>均值</a:t>
                </a:r>
                <a14:m>
                  <m:oMath xmlns:m="http://schemas.openxmlformats.org/officeDocument/2006/math">
                    <m:r>
                      <a:rPr lang="en-US" altLang="zh-CN" i="1">
                        <a:latin typeface="Cambria Math" panose="02040503050406030204" pitchFamily="18" charset="0"/>
                      </a:rPr>
                      <m:t>𝜇</m:t>
                    </m:r>
                  </m:oMath>
                </a14:m>
                <a:r>
                  <a:rPr lang="zh-CN" altLang="en-US" dirty="0" smtClean="0"/>
                  <a:t> </a:t>
                </a:r>
                <a:r>
                  <a:rPr lang="en-US" altLang="zh-CN" dirty="0" smtClean="0"/>
                  <a:t>Scale </a:t>
                </a:r>
                <a14:m>
                  <m:oMath xmlns:m="http://schemas.openxmlformats.org/officeDocument/2006/math">
                    <m:r>
                      <a:rPr lang="en-US" altLang="zh-CN" b="0" i="1" dirty="0" smtClean="0">
                        <a:latin typeface="Cambria Math" panose="02040503050406030204" pitchFamily="18" charset="0"/>
                      </a:rPr>
                      <m:t>𝛽</m:t>
                    </m:r>
                  </m:oMath>
                </a14:m>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5184515" y="2480168"/>
                <a:ext cx="2002856" cy="369332"/>
              </a:xfrm>
              <a:prstGeom prst="rect">
                <a:avLst/>
              </a:prstGeom>
              <a:blipFill>
                <a:blip r:embed="rId4"/>
                <a:stretch>
                  <a:fillRect t="-10000" b="-26667"/>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5"/>
          <a:srcRect t="8686" b="6814"/>
          <a:stretch/>
        </p:blipFill>
        <p:spPr>
          <a:xfrm>
            <a:off x="5331117" y="4439680"/>
            <a:ext cx="3035949" cy="2407562"/>
          </a:xfrm>
          <a:prstGeom prst="rect">
            <a:avLst/>
          </a:prstGeom>
        </p:spPr>
      </p:pic>
      <p:pic>
        <p:nvPicPr>
          <p:cNvPr id="10" name="Picture 4"/>
          <p:cNvPicPr>
            <a:picLocks noChangeAspect="1"/>
          </p:cNvPicPr>
          <p:nvPr/>
        </p:nvPicPr>
        <p:blipFill>
          <a:blip r:embed="rId6"/>
          <a:stretch>
            <a:fillRect/>
          </a:stretch>
        </p:blipFill>
        <p:spPr>
          <a:xfrm>
            <a:off x="554424" y="4450438"/>
            <a:ext cx="4570303" cy="2326399"/>
          </a:xfrm>
          <a:prstGeom prst="rect">
            <a:avLst/>
          </a:prstGeom>
        </p:spPr>
      </p:pic>
    </p:spTree>
    <p:extLst>
      <p:ext uri="{BB962C8B-B14F-4D97-AF65-F5344CB8AC3E}">
        <p14:creationId xmlns:p14="http://schemas.microsoft.com/office/powerpoint/2010/main" val="4937444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贝塔分布 （</a:t>
                </a:r>
                <a:r>
                  <a:rPr lang="en-US" altLang="zh-CN" dirty="0" smtClean="0"/>
                  <a:t>Beta Distribution</a:t>
                </a:r>
                <a:r>
                  <a:rPr lang="zh-CN" altLang="en-US" dirty="0" smtClean="0"/>
                  <a:t>）是 随机变量 </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r>
                      <a:rPr lang="zh-CN" altLang="en-US" i="1">
                        <a:latin typeface="Cambria Math" panose="02040503050406030204" pitchFamily="18" charset="0"/>
                      </a:rPr>
                      <m:t>上</m:t>
                    </m:r>
                  </m:oMath>
                </a14:m>
                <a:r>
                  <a:rPr lang="zh-CN" altLang="en-US" dirty="0" smtClean="0"/>
                  <a:t>的分布</a:t>
                </a:r>
                <a:endParaRPr lang="en-US" altLang="zh-CN" dirty="0"/>
              </a:p>
              <a:p>
                <a:pPr lvl="1"/>
                <a:endParaRPr lang="en-US" altLang="zh-CN" b="0" i="1" dirty="0" smtClean="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𝐵𝑒𝑡𝑎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num>
                      <m:den>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𝑎</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𝜇</m:t>
                            </m:r>
                          </m:e>
                        </m:d>
                      </m:e>
                      <m:sup>
                        <m:r>
                          <a:rPr lang="en-US" altLang="zh-CN" b="0" i="1" smtClean="0">
                            <a:latin typeface="Cambria Math" panose="02040503050406030204" pitchFamily="18" charset="0"/>
                          </a:rPr>
                          <m:t>𝑏</m:t>
                        </m:r>
                        <m:r>
                          <a:rPr lang="en-US" altLang="zh-CN" b="0" i="1" smtClean="0">
                            <a:latin typeface="Cambria Math" panose="02040503050406030204" pitchFamily="18" charset="0"/>
                          </a:rPr>
                          <m:t>−1</m:t>
                        </m:r>
                      </m:sup>
                    </m:sSup>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den>
                    </m:f>
                  </m:oMath>
                </a14:m>
                <a:endParaRPr lang="en-US" altLang="zh-CN" b="0" dirty="0" smtClean="0"/>
              </a:p>
              <a:p>
                <a:pPr lvl="1"/>
                <a14:m>
                  <m:oMath xmlns:m="http://schemas.openxmlformats.org/officeDocument/2006/math">
                    <m:r>
                      <a:rPr lang="en-US" altLang="zh-CN" b="0" i="1" smtClean="0">
                        <a:latin typeface="Cambria Math" panose="02040503050406030204" pitchFamily="18" charset="0"/>
                      </a:rPr>
                      <m:t>𝑣𝑎𝑟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𝑎𝑏</m:t>
                        </m:r>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d>
                      </m:den>
                    </m:f>
                  </m:oMath>
                </a14:m>
                <a:endParaRPr lang="en-US" altLang="zh-CN" dirty="0" smtClean="0"/>
              </a:p>
              <a:p>
                <a:pPr lvl="1"/>
                <a:endParaRPr lang="en-US" altLang="zh-CN" dirty="0"/>
              </a:p>
              <a:p>
                <a:r>
                  <a:rPr lang="zh-CN" altLang="en-US" dirty="0" smtClean="0"/>
                  <a:t>狄利克雷分布 （</a:t>
                </a:r>
                <a:r>
                  <a:rPr lang="en-US" altLang="zh-CN" dirty="0" err="1" smtClean="0"/>
                  <a:t>Dirichlet</a:t>
                </a:r>
                <a:r>
                  <a:rPr lang="en-US" altLang="zh-CN" dirty="0" smtClean="0"/>
                  <a:t> Distribution</a:t>
                </a:r>
                <a:r>
                  <a:rPr lang="zh-CN" altLang="en-US" dirty="0" smtClean="0"/>
                  <a:t>）是</a:t>
                </a:r>
                <a:r>
                  <a:rPr lang="en-US" altLang="zh-CN" dirty="0" smtClean="0"/>
                  <a:t> </a:t>
                </a:r>
                <a:r>
                  <a:rPr lang="zh-CN" altLang="en-US" dirty="0" smtClean="0"/>
                  <a:t>贝塔分布的多元扩展</a:t>
                </a:r>
                <a:endParaRPr lang="en-US" altLang="zh-CN" dirty="0" smtClean="0"/>
              </a:p>
              <a:p>
                <a:pPr lvl="1"/>
                <a:endParaRPr lang="en-US" altLang="zh-CN" dirty="0" smtClean="0"/>
              </a:p>
              <a:p>
                <a:pPr lvl="1"/>
                <a:r>
                  <a:rPr lang="zh-CN" altLang="en-US" dirty="0" smtClean="0"/>
                  <a:t>多个连续变量</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zh-CN" altLang="en-US" dirty="0" smtClean="0"/>
                  <a:t>的概率分布，满足 </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endParaRPr lang="en-US" altLang="zh-CN" dirty="0" smtClean="0"/>
              </a:p>
              <a:p>
                <a:pPr lvl="1"/>
                <a14:m>
                  <m:oMath xmlns:m="http://schemas.openxmlformats.org/officeDocument/2006/math">
                    <m:r>
                      <m:rPr>
                        <m:sty m:val="p"/>
                      </m:rPr>
                      <a:rPr lang="en-US" altLang="zh-CN" b="0" i="0" smtClean="0">
                        <a:latin typeface="Cambria Math" panose="02040503050406030204" pitchFamily="18" charset="0"/>
                      </a:rPr>
                      <m:t>Dir</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1" smtClean="0">
                            <a:latin typeface="Cambria Math" panose="02040503050406030204" pitchFamily="18" charset="0"/>
                          </a:rPr>
                          <m:t>𝜶</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e>
                        </m:d>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d>
                          </m:e>
                        </m:nary>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sup>
                        </m:sSubSup>
                      </m:e>
                    </m:nary>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den>
                    </m:f>
                  </m:oMath>
                </a14:m>
                <a:endParaRPr lang="en-US" altLang="zh-CN" b="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E12487F-53F8-4333-821C-2F52D2CCF336}"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63</a:t>
            </a:fld>
            <a:endParaRPr lang="zh-CN" altLang="en-US"/>
          </a:p>
        </p:txBody>
      </p:sp>
      <p:pic>
        <p:nvPicPr>
          <p:cNvPr id="7" name="图片 6"/>
          <p:cNvPicPr>
            <a:picLocks noChangeAspect="1"/>
          </p:cNvPicPr>
          <p:nvPr/>
        </p:nvPicPr>
        <p:blipFill>
          <a:blip r:embed="rId3"/>
          <a:stretch>
            <a:fillRect/>
          </a:stretch>
        </p:blipFill>
        <p:spPr>
          <a:xfrm>
            <a:off x="6066886" y="2011052"/>
            <a:ext cx="2152381" cy="1609524"/>
          </a:xfrm>
          <a:prstGeom prst="rect">
            <a:avLst/>
          </a:prstGeom>
        </p:spPr>
      </p:pic>
      <p:pic>
        <p:nvPicPr>
          <p:cNvPr id="8" name="图片 7"/>
          <p:cNvPicPr>
            <a:picLocks noChangeAspect="1"/>
          </p:cNvPicPr>
          <p:nvPr/>
        </p:nvPicPr>
        <p:blipFill>
          <a:blip r:embed="rId4"/>
          <a:stretch>
            <a:fillRect/>
          </a:stretch>
        </p:blipFill>
        <p:spPr>
          <a:xfrm>
            <a:off x="6536760" y="4263116"/>
            <a:ext cx="2000530" cy="1954803"/>
          </a:xfrm>
          <a:prstGeom prst="rect">
            <a:avLst/>
          </a:prstGeom>
        </p:spPr>
      </p:pic>
    </p:spTree>
    <p:extLst>
      <p:ext uri="{BB962C8B-B14F-4D97-AF65-F5344CB8AC3E}">
        <p14:creationId xmlns:p14="http://schemas.microsoft.com/office/powerpoint/2010/main" val="28569916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伽玛分布 （</a:t>
                </a:r>
                <a:r>
                  <a:rPr lang="en-US" altLang="zh-CN" dirty="0" smtClean="0"/>
                  <a:t>Gamma Distribution</a:t>
                </a:r>
                <a:r>
                  <a:rPr lang="zh-CN" altLang="en-US" dirty="0" smtClean="0"/>
                  <a:t>）是正数随机变量 </a:t>
                </a:r>
                <a14:m>
                  <m:oMath xmlns:m="http://schemas.openxmlformats.org/officeDocument/2006/math">
                    <m:r>
                      <a:rPr lang="en-US" altLang="zh-CN" b="0" i="1" smtClean="0">
                        <a:latin typeface="Cambria Math" panose="02040503050406030204" pitchFamily="18" charset="0"/>
                      </a:rPr>
                      <m:t>𝜏</m:t>
                    </m:r>
                    <m:r>
                      <a:rPr lang="en-US" altLang="zh-CN" b="0" i="1" smtClean="0">
                        <a:latin typeface="Cambria Math" panose="02040503050406030204" pitchFamily="18" charset="0"/>
                      </a:rPr>
                      <m:t>&gt;0</m:t>
                    </m:r>
                  </m:oMath>
                </a14:m>
                <a:r>
                  <a:rPr lang="zh-CN" altLang="en-US" dirty="0" smtClean="0"/>
                  <a:t>上的分布</a:t>
                </a:r>
                <a:endParaRPr lang="en-US" altLang="zh-CN" dirty="0" smtClean="0"/>
              </a:p>
              <a:p>
                <a:pPr lvl="1"/>
                <a:endParaRPr lang="en-US" altLang="zh-CN" dirty="0"/>
              </a:p>
              <a:p>
                <a:pPr lvl="1"/>
                <a14:m>
                  <m:oMath xmlns:m="http://schemas.openxmlformats.org/officeDocument/2006/math">
                    <m:r>
                      <a:rPr lang="en-US" altLang="zh-CN" b="0" i="1" smtClean="0">
                        <a:latin typeface="Cambria Math" panose="02040503050406030204" pitchFamily="18" charset="0"/>
                      </a:rPr>
                      <m:t>𝐺𝑎𝑚</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𝑎</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𝜏</m:t>
                        </m:r>
                      </m:e>
                      <m:sup>
                        <m:r>
                          <a:rPr lang="en-US" altLang="zh-CN" b="0" i="1" smtClean="0">
                            <a:latin typeface="Cambria Math" panose="02040503050406030204" pitchFamily="18" charset="0"/>
                          </a:rPr>
                          <m:t>𝑎</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𝜏</m:t>
                        </m:r>
                      </m:sup>
                    </m:sSup>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𝑏</m:t>
                        </m:r>
                      </m:den>
                    </m:f>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𝑣𝑎𝑟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46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D96E1B7-3CB8-46B2-B12D-788F3AAA440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64</a:t>
            </a:fld>
            <a:endParaRPr lang="zh-CN" altLang="en-US"/>
          </a:p>
        </p:txBody>
      </p:sp>
      <p:pic>
        <p:nvPicPr>
          <p:cNvPr id="7" name="图片 6"/>
          <p:cNvPicPr>
            <a:picLocks noChangeAspect="1"/>
          </p:cNvPicPr>
          <p:nvPr/>
        </p:nvPicPr>
        <p:blipFill>
          <a:blip r:embed="rId3"/>
          <a:stretch>
            <a:fillRect/>
          </a:stretch>
        </p:blipFill>
        <p:spPr>
          <a:xfrm>
            <a:off x="6315350" y="1860660"/>
            <a:ext cx="2200000" cy="1733333"/>
          </a:xfrm>
          <a:prstGeom prst="rect">
            <a:avLst/>
          </a:prstGeom>
        </p:spPr>
      </p:pic>
    </p:spTree>
    <p:extLst>
      <p:ext uri="{BB962C8B-B14F-4D97-AF65-F5344CB8AC3E}">
        <p14:creationId xmlns:p14="http://schemas.microsoft.com/office/powerpoint/2010/main" val="32576741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34100" y="4308785"/>
            <a:ext cx="2057399" cy="4667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矩形 8"/>
          <p:cNvSpPr/>
          <p:nvPr/>
        </p:nvSpPr>
        <p:spPr>
          <a:xfrm>
            <a:off x="4371975" y="4308785"/>
            <a:ext cx="1745456" cy="466725"/>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smtClean="0"/>
              <a:t>—KL</a:t>
            </a:r>
            <a:r>
              <a:rPr lang="zh-CN" altLang="en-US" dirty="0" smtClean="0"/>
              <a:t>散度</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KL</a:t>
                </a:r>
                <a:r>
                  <a:rPr lang="zh-CN" altLang="en-US" dirty="0"/>
                  <a:t>散度：衡量两个分布的</a:t>
                </a:r>
                <a:r>
                  <a:rPr lang="zh-CN" altLang="en-US" dirty="0" smtClean="0"/>
                  <a:t>差异</a:t>
                </a:r>
                <a:endParaRPr lang="en-US" altLang="zh-CN" dirty="0" smtClean="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oMath>
                </a14:m>
                <a:endParaRPr lang="en-US" altLang="zh-CN" dirty="0" smtClean="0"/>
              </a:p>
              <a:p>
                <a:pPr marL="342900" lvl="1" indent="0">
                  <a:buNone/>
                </a:pPr>
                <a:endParaRPr lang="en-US" altLang="zh-CN" dirty="0"/>
              </a:p>
              <a:p>
                <a:pPr lvl="1"/>
                <a:r>
                  <a:rPr lang="zh-CN" altLang="en-US" dirty="0"/>
                  <a:t>非负</a:t>
                </a:r>
                <a:r>
                  <a:rPr lang="en-US" altLang="zh-CN" dirty="0"/>
                  <a:t>, P=Q</a:t>
                </a:r>
                <a:r>
                  <a:rPr lang="zh-CN" altLang="en-US" dirty="0"/>
                  <a:t>时为</a:t>
                </a:r>
                <a:r>
                  <a:rPr lang="zh-CN" altLang="en-US" dirty="0" smtClean="0"/>
                  <a:t>零</a:t>
                </a:r>
                <a:endParaRPr lang="en-US" altLang="zh-CN" dirty="0" smtClean="0"/>
              </a:p>
              <a:p>
                <a:pPr lvl="1"/>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e>
                    </m:d>
                  </m:oMath>
                </a14:m>
                <a:r>
                  <a:rPr lang="zh-CN" altLang="en-US" dirty="0" smtClean="0"/>
                  <a:t>，</a:t>
                </a:r>
                <a:r>
                  <a:rPr lang="zh-CN" altLang="en-US" dirty="0"/>
                  <a:t>但理论上最小值均当</a:t>
                </a:r>
                <a:r>
                  <a:rPr lang="en-US" altLang="zh-CN" dirty="0"/>
                  <a:t>P=Q</a:t>
                </a:r>
              </a:p>
              <a:p>
                <a:endParaRPr lang="en-US" altLang="zh-CN" dirty="0" smtClean="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r>
                      <a:rPr lang="en-US" altLang="zh-CN" b="0" i="1" smtClean="0">
                        <a:latin typeface="Cambria Math" panose="02040503050406030204" pitchFamily="18" charset="0"/>
                      </a:rPr>
                      <m:t>=</m:t>
                    </m:r>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𝔼</m:t>
                        </m:r>
                      </m:e>
                      <m:sub>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𝑃</m:t>
                        </m:r>
                      </m:sub>
                    </m:sSub>
                    <m:d>
                      <m:dPr>
                        <m:begChr m:val="["/>
                        <m:endChr m:val="]"/>
                        <m:ctrlPr>
                          <a:rPr lang="en-US" altLang="zh-CN" i="1">
                            <a:solidFill>
                              <a:schemeClr val="bg1"/>
                            </a:solidFill>
                            <a:latin typeface="Cambria Math" panose="02040503050406030204" pitchFamily="18" charset="0"/>
                          </a:rPr>
                        </m:ctrlPr>
                      </m:dPr>
                      <m:e>
                        <m:func>
                          <m:funcPr>
                            <m:ctrlPr>
                              <a:rPr lang="en-US"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log</m:t>
                            </m:r>
                          </m:fName>
                          <m:e>
                            <m:r>
                              <a:rPr lang="en-US" altLang="zh-CN" b="0" i="1" smtClean="0">
                                <a:solidFill>
                                  <a:schemeClr val="bg1"/>
                                </a:solidFill>
                                <a:latin typeface="Cambria Math" panose="02040503050406030204" pitchFamily="18" charset="0"/>
                              </a:rPr>
                              <m:t>𝑃</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e>
                            </m:d>
                          </m:e>
                        </m:func>
                      </m:e>
                    </m:d>
                    <m:r>
                      <a:rPr lang="en-US" altLang="zh-CN" b="1" i="1" smtClean="0">
                        <a:solidFill>
                          <a:schemeClr val="bg1"/>
                        </a:solidFill>
                        <a:latin typeface="Cambria Math" panose="02040503050406030204" pitchFamily="18" charset="0"/>
                      </a:rPr>
                      <m:t>−</m:t>
                    </m:r>
                    <m:sSub>
                      <m:sSubPr>
                        <m:ctrlPr>
                          <a:rPr lang="en-US" altLang="zh-CN"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𝔼</m:t>
                        </m:r>
                      </m:e>
                      <m:sub>
                        <m:r>
                          <a:rPr lang="en-US" altLang="zh-CN" b="1" i="1">
                            <a:solidFill>
                              <a:schemeClr val="bg1"/>
                            </a:solidFill>
                            <a:latin typeface="Cambria Math" panose="02040503050406030204" pitchFamily="18" charset="0"/>
                          </a:rPr>
                          <m:t>𝒙</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𝑷</m:t>
                        </m:r>
                      </m:sub>
                    </m:sSub>
                    <m:d>
                      <m:dPr>
                        <m:begChr m:val="["/>
                        <m:endChr m:val="]"/>
                        <m:ctrlPr>
                          <a:rPr lang="en-US" altLang="zh-CN" b="1" i="1">
                            <a:solidFill>
                              <a:schemeClr val="bg1"/>
                            </a:solidFill>
                            <a:latin typeface="Cambria Math" panose="02040503050406030204" pitchFamily="18" charset="0"/>
                          </a:rPr>
                        </m:ctrlPr>
                      </m:dPr>
                      <m:e>
                        <m:func>
                          <m:funcPr>
                            <m:ctrlPr>
                              <a:rPr lang="en-US"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log</m:t>
                            </m:r>
                          </m:fName>
                          <m:e>
                            <m:r>
                              <a:rPr lang="en-US" altLang="zh-CN" b="0" i="1" smtClean="0">
                                <a:solidFill>
                                  <a:schemeClr val="bg1"/>
                                </a:solidFill>
                                <a:latin typeface="Cambria Math" panose="02040503050406030204" pitchFamily="18" charset="0"/>
                              </a:rPr>
                              <m:t>𝑄</m:t>
                            </m:r>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𝑥</m:t>
                                </m:r>
                              </m:e>
                            </m:d>
                          </m:e>
                        </m:func>
                      </m:e>
                    </m:d>
                  </m:oMath>
                </a14:m>
                <a:endParaRPr lang="zh-CN" altLang="en-US"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A5DC15F-289E-44FF-9CB0-28DAB6267ACC}"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65</a:t>
            </a:fld>
            <a:endParaRPr lang="zh-CN" altLang="en-US"/>
          </a:p>
        </p:txBody>
      </p:sp>
      <mc:AlternateContent xmlns:mc="http://schemas.openxmlformats.org/markup-compatibility/2006" xmlns:a14="http://schemas.microsoft.com/office/drawing/2010/main">
        <mc:Choice Requires="a14">
          <p:sp>
            <p:nvSpPr>
              <p:cNvPr id="7" name="矩形标注 6"/>
              <p:cNvSpPr/>
              <p:nvPr/>
            </p:nvSpPr>
            <p:spPr>
              <a:xfrm>
                <a:off x="4486275" y="5076825"/>
                <a:ext cx="1285875" cy="685800"/>
              </a:xfrm>
              <a:prstGeom prst="wedgeRectCallout">
                <a:avLst>
                  <a:gd name="adj1" fmla="val -21734"/>
                  <a:gd name="adj2" fmla="val -975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oMath>
                  </m:oMathPara>
                </a14:m>
                <a:endParaRPr lang="zh-CN" altLang="en-US" dirty="0"/>
              </a:p>
            </p:txBody>
          </p:sp>
        </mc:Choice>
        <mc:Fallback xmlns="">
          <p:sp>
            <p:nvSpPr>
              <p:cNvPr id="7" name="矩形标注 6"/>
              <p:cNvSpPr>
                <a:spLocks noRot="1" noChangeAspect="1" noMove="1" noResize="1" noEditPoints="1" noAdjustHandles="1" noChangeArrowheads="1" noChangeShapeType="1" noTextEdit="1"/>
              </p:cNvSpPr>
              <p:nvPr/>
            </p:nvSpPr>
            <p:spPr>
              <a:xfrm>
                <a:off x="4486275" y="5076825"/>
                <a:ext cx="1285875" cy="685800"/>
              </a:xfrm>
              <a:prstGeom prst="wedgeRectCallout">
                <a:avLst>
                  <a:gd name="adj1" fmla="val -21734"/>
                  <a:gd name="adj2" fmla="val -97500"/>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标注 7"/>
              <p:cNvSpPr/>
              <p:nvPr/>
            </p:nvSpPr>
            <p:spPr>
              <a:xfrm>
                <a:off x="6667500" y="5076825"/>
                <a:ext cx="1285875" cy="685800"/>
              </a:xfrm>
              <a:prstGeom prst="wedgeRectCallout">
                <a:avLst>
                  <a:gd name="adj1" fmla="val -21734"/>
                  <a:gd name="adj2" fmla="val -975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oMath>
                  </m:oMathPara>
                </a14:m>
                <a:endParaRPr lang="zh-CN" altLang="en-US" dirty="0"/>
              </a:p>
            </p:txBody>
          </p:sp>
        </mc:Choice>
        <mc:Fallback xmlns="">
          <p:sp>
            <p:nvSpPr>
              <p:cNvPr id="8" name="矩形标注 7"/>
              <p:cNvSpPr>
                <a:spLocks noRot="1" noChangeAspect="1" noMove="1" noResize="1" noEditPoints="1" noAdjustHandles="1" noChangeArrowheads="1" noChangeShapeType="1" noTextEdit="1"/>
              </p:cNvSpPr>
              <p:nvPr/>
            </p:nvSpPr>
            <p:spPr>
              <a:xfrm>
                <a:off x="6667500" y="5076825"/>
                <a:ext cx="1285875" cy="685800"/>
              </a:xfrm>
              <a:prstGeom prst="wedgeRectCallout">
                <a:avLst>
                  <a:gd name="adj1" fmla="val -21734"/>
                  <a:gd name="adj2" fmla="val -97500"/>
                </a:avLst>
              </a:prstGeom>
              <a:blipFill>
                <a:blip r:embed="rId4"/>
                <a:stretch>
                  <a:fillRect/>
                </a:stretch>
              </a:blipFill>
            </p:spPr>
            <p:txBody>
              <a:bodyPr/>
              <a:lstStyle/>
              <a:p>
                <a:r>
                  <a:rPr lang="zh-CN" altLang="en-US">
                    <a:noFill/>
                  </a:rPr>
                  <a:t> </a:t>
                </a:r>
              </a:p>
            </p:txBody>
          </p:sp>
        </mc:Fallback>
      </mc:AlternateContent>
      <p:sp>
        <p:nvSpPr>
          <p:cNvPr id="11" name="文本框 10"/>
          <p:cNvSpPr txBox="1"/>
          <p:nvPr/>
        </p:nvSpPr>
        <p:spPr>
          <a:xfrm>
            <a:off x="6493546" y="5879274"/>
            <a:ext cx="1633781" cy="369332"/>
          </a:xfrm>
          <a:prstGeom prst="rect">
            <a:avLst/>
          </a:prstGeom>
          <a:noFill/>
        </p:spPr>
        <p:txBody>
          <a:bodyPr wrap="none" rtlCol="0">
            <a:spAutoFit/>
          </a:bodyPr>
          <a:lstStyle/>
          <a:p>
            <a:r>
              <a:rPr lang="en-US" altLang="zh-CN" dirty="0" smtClean="0"/>
              <a:t>P</a:t>
            </a:r>
            <a:r>
              <a:rPr lang="zh-CN" altLang="en-US" dirty="0" smtClean="0"/>
              <a:t>和</a:t>
            </a:r>
            <a:r>
              <a:rPr lang="en-US" altLang="zh-CN" dirty="0" smtClean="0"/>
              <a:t>Q</a:t>
            </a:r>
            <a:r>
              <a:rPr lang="zh-CN" altLang="en-US" dirty="0" smtClean="0"/>
              <a:t>的交叉熵</a:t>
            </a:r>
            <a:endParaRPr lang="zh-CN" altLang="en-US" dirty="0"/>
          </a:p>
        </p:txBody>
      </p:sp>
      <p:sp>
        <p:nvSpPr>
          <p:cNvPr id="12" name="文本框 11"/>
          <p:cNvSpPr txBox="1"/>
          <p:nvPr/>
        </p:nvSpPr>
        <p:spPr>
          <a:xfrm>
            <a:off x="4741926" y="5879274"/>
            <a:ext cx="774571" cy="369332"/>
          </a:xfrm>
          <a:prstGeom prst="rect">
            <a:avLst/>
          </a:prstGeom>
          <a:noFill/>
        </p:spPr>
        <p:txBody>
          <a:bodyPr wrap="none" rtlCol="0">
            <a:spAutoFit/>
          </a:bodyPr>
          <a:lstStyle/>
          <a:p>
            <a:r>
              <a:rPr lang="en-US" altLang="zh-CN" dirty="0" smtClean="0"/>
              <a:t>P</a:t>
            </a:r>
            <a:r>
              <a:rPr lang="zh-CN" altLang="en-US" dirty="0" smtClean="0"/>
              <a:t>的熵</a:t>
            </a:r>
            <a:endParaRPr lang="zh-CN" altLang="en-US" dirty="0"/>
          </a:p>
        </p:txBody>
      </p:sp>
    </p:spTree>
    <p:extLst>
      <p:ext uri="{BB962C8B-B14F-4D97-AF65-F5344CB8AC3E}">
        <p14:creationId xmlns:p14="http://schemas.microsoft.com/office/powerpoint/2010/main" val="280619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7" grpId="0" animBg="1"/>
      <p:bldP spid="8" grpId="0" animBg="1"/>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38318" y="2222500"/>
            <a:ext cx="5995982" cy="26797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a:t>优化</a:t>
            </a:r>
          </a:p>
        </p:txBody>
      </p:sp>
      <p:sp>
        <p:nvSpPr>
          <p:cNvPr id="3" name="内容占位符 2"/>
          <p:cNvSpPr>
            <a:spLocks noGrp="1"/>
          </p:cNvSpPr>
          <p:nvPr>
            <p:ph idx="1"/>
          </p:nvPr>
        </p:nvSpPr>
        <p:spPr/>
        <p:txBody>
          <a:bodyPr/>
          <a:lstStyle/>
          <a:p>
            <a:r>
              <a:rPr lang="zh-CN" altLang="en-US" dirty="0" smtClean="0"/>
              <a:t>优化是什么 ？</a:t>
            </a:r>
            <a:endParaRPr lang="zh-CN" altLang="en-US" dirty="0"/>
          </a:p>
        </p:txBody>
      </p:sp>
      <p:sp>
        <p:nvSpPr>
          <p:cNvPr id="4" name="日期占位符 3"/>
          <p:cNvSpPr>
            <a:spLocks noGrp="1"/>
          </p:cNvSpPr>
          <p:nvPr>
            <p:ph type="dt" sz="half" idx="10"/>
          </p:nvPr>
        </p:nvSpPr>
        <p:spPr/>
        <p:txBody>
          <a:bodyPr/>
          <a:lstStyle/>
          <a:p>
            <a:fld id="{7766D51C-2E62-41A7-84FA-13379581CCE7}"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66</a:t>
            </a:fld>
            <a:endParaRPr lang="zh-CN" altLang="en-US"/>
          </a:p>
        </p:txBody>
      </p:sp>
      <p:sp>
        <p:nvSpPr>
          <p:cNvPr id="7" name="矩形 6"/>
          <p:cNvSpPr/>
          <p:nvPr/>
        </p:nvSpPr>
        <p:spPr>
          <a:xfrm>
            <a:off x="2594534" y="2360756"/>
            <a:ext cx="3954929" cy="415498"/>
          </a:xfrm>
          <a:prstGeom prst="rect">
            <a:avLst/>
          </a:prstGeom>
        </p:spPr>
        <p:txBody>
          <a:bodyPr wrap="none">
            <a:spAutoFit/>
          </a:bodyPr>
          <a:lstStyle/>
          <a:p>
            <a:r>
              <a:rPr lang="zh-CN" altLang="en-US" sz="2100" dirty="0"/>
              <a:t>求解目标函数在约束内的最小值</a:t>
            </a:r>
          </a:p>
        </p:txBody>
      </p:sp>
      <mc:AlternateContent xmlns:mc="http://schemas.openxmlformats.org/markup-compatibility/2006" xmlns:a14="http://schemas.microsoft.com/office/drawing/2010/main">
        <mc:Choice Requires="a14">
          <p:sp>
            <p:nvSpPr>
              <p:cNvPr id="8" name="文本框 7"/>
              <p:cNvSpPr txBox="1"/>
              <p:nvPr/>
            </p:nvSpPr>
            <p:spPr>
              <a:xfrm>
                <a:off x="1738318" y="3232990"/>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e>
                      </m:func>
                    </m:oMath>
                  </m:oMathPara>
                </a14:m>
                <a:endParaRPr lang="en-US" altLang="zh-CN" sz="2100" b="0" dirty="0" smtClean="0"/>
              </a:p>
              <a:p>
                <a:r>
                  <a:rPr lang="zh-CN" altLang="en-US" sz="2100" dirty="0" smtClean="0"/>
                  <a:t>                     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smtClean="0"/>
              </a:p>
              <a:p>
                <a:r>
                  <a:rPr lang="en-US" altLang="zh-CN" sz="2100" b="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1738318" y="3232990"/>
                <a:ext cx="5995982" cy="1185261"/>
              </a:xfrm>
              <a:prstGeom prst="rect">
                <a:avLst/>
              </a:prstGeom>
              <a:blipFill>
                <a:blip r:embed="rId2"/>
                <a:stretch>
                  <a:fillRect b="-2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78784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indent="-342900" defTabSz="0"/>
                <a:r>
                  <a:rPr lang="zh-CN" altLang="en-US" dirty="0"/>
                  <a:t>临界点 </a:t>
                </a:r>
                <a:r>
                  <a:rPr lang="en-US" altLang="zh-CN" dirty="0"/>
                  <a:t>(critical point)</a:t>
                </a:r>
                <a:r>
                  <a:rPr lang="zh-CN" altLang="en-US" dirty="0"/>
                  <a:t>、驻点 </a:t>
                </a:r>
                <a:r>
                  <a:rPr lang="en-US" altLang="zh-CN" dirty="0"/>
                  <a:t>(stationary point)</a:t>
                </a:r>
              </a:p>
              <a:p>
                <a:pPr marL="800100" lvl="1" indent="-342900" defTabSz="0"/>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en-US" altLang="zh-CN" dirty="0"/>
              </a:p>
              <a:p>
                <a:pPr marL="800100" lvl="1" indent="-342900" defTabSz="0"/>
                <a:r>
                  <a:rPr lang="zh-CN" altLang="en-US" dirty="0"/>
                  <a:t>可能是局部最小点、局部最大点、鞍点</a:t>
                </a:r>
                <a:endParaRPr lang="en-US" altLang="zh-CN" dirty="0"/>
              </a:p>
              <a:p>
                <a:pPr marL="342900" indent="-342900" defTabSz="0"/>
                <a:r>
                  <a:rPr lang="zh-CN" altLang="en-US" dirty="0"/>
                  <a:t>局部最小点 </a:t>
                </a:r>
                <a:r>
                  <a:rPr lang="en-US" altLang="zh-CN" dirty="0"/>
                  <a:t>x</a:t>
                </a:r>
              </a:p>
              <a:p>
                <a:pPr marL="800100" lvl="1" indent="-342900" defTabSz="0"/>
                <a:r>
                  <a:rPr lang="zh-CN" altLang="en-US" dirty="0"/>
                  <a:t>对于</a:t>
                </a:r>
                <a:r>
                  <a:rPr lang="en-US" altLang="zh-CN" dirty="0"/>
                  <a:t>x</a:t>
                </a:r>
                <a:r>
                  <a:rPr lang="zh-CN" altLang="en-US" dirty="0"/>
                  <a:t>的</a:t>
                </a:r>
                <a14:m>
                  <m:oMath xmlns:m="http://schemas.openxmlformats.org/officeDocument/2006/math">
                    <m:r>
                      <a:rPr lang="en-US" altLang="zh-CN" i="1">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&lt;</m:t>
                    </m:r>
                    <m:r>
                      <a:rPr lang="en-US" altLang="zh-CN" i="1">
                        <a:latin typeface="Cambria Math" panose="02040503050406030204" pitchFamily="18" charset="0"/>
                      </a:rPr>
                      <m:t>𝜖</m:t>
                    </m:r>
                    <m:r>
                      <a:rPr lang="zh-CN" altLang="en-US"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&lt;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oMath>
                </a14:m>
                <a:endParaRPr lang="en-US" altLang="zh-CN" dirty="0"/>
              </a:p>
              <a:p>
                <a:pPr marL="342900" indent="-342900" defTabSz="0"/>
                <a:r>
                  <a:rPr lang="zh-CN" altLang="en-US" dirty="0"/>
                  <a:t>局部最大点 </a:t>
                </a:r>
                <a:r>
                  <a:rPr lang="en-US" altLang="zh-CN" dirty="0"/>
                  <a:t>x</a:t>
                </a:r>
              </a:p>
              <a:p>
                <a:pPr marL="800100" lvl="1" indent="-342900" defTabSz="0"/>
                <a:r>
                  <a:rPr lang="zh-CN" altLang="en-US" dirty="0"/>
                  <a:t>对于</a:t>
                </a:r>
                <a:r>
                  <a:rPr lang="en-US" altLang="zh-CN" dirty="0"/>
                  <a:t>x</a:t>
                </a:r>
                <a:r>
                  <a:rPr lang="zh-CN" altLang="en-US" dirty="0"/>
                  <a:t>的</a:t>
                </a:r>
                <a14:m>
                  <m:oMath xmlns:m="http://schemas.openxmlformats.org/officeDocument/2006/math">
                    <m:r>
                      <a:rPr lang="en-US" altLang="zh-CN" i="1">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&lt;</m:t>
                    </m:r>
                    <m:r>
                      <a:rPr lang="en-US" altLang="zh-CN" i="1">
                        <a:latin typeface="Cambria Math" panose="02040503050406030204" pitchFamily="18" charset="0"/>
                      </a:rPr>
                      <m:t>𝜖</m:t>
                    </m:r>
                    <m:r>
                      <a:rPr lang="zh-CN" altLang="en-US"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&gt;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0D27CAB-A874-43E4-8492-146B0DAC65F4}"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67</a:t>
            </a:fld>
            <a:endParaRPr lang="zh-CN" altLang="en-US"/>
          </a:p>
        </p:txBody>
      </p:sp>
      <p:pic>
        <p:nvPicPr>
          <p:cNvPr id="7" name="Picture 4"/>
          <p:cNvPicPr>
            <a:picLocks noChangeAspect="1"/>
          </p:cNvPicPr>
          <p:nvPr/>
        </p:nvPicPr>
        <p:blipFill>
          <a:blip r:embed="rId3"/>
          <a:stretch>
            <a:fillRect/>
          </a:stretch>
        </p:blipFill>
        <p:spPr>
          <a:xfrm>
            <a:off x="1545575" y="3855343"/>
            <a:ext cx="5580239" cy="3002657"/>
          </a:xfrm>
          <a:prstGeom prst="rect">
            <a:avLst/>
          </a:prstGeom>
        </p:spPr>
      </p:pic>
    </p:spTree>
    <p:extLst>
      <p:ext uri="{BB962C8B-B14F-4D97-AF65-F5344CB8AC3E}">
        <p14:creationId xmlns:p14="http://schemas.microsoft.com/office/powerpoint/2010/main" val="12462531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凸函数</a:t>
            </a:r>
            <a:endParaRPr lang="zh-CN" altLang="en-US" dirty="0"/>
          </a:p>
        </p:txBody>
      </p:sp>
      <p:sp>
        <p:nvSpPr>
          <p:cNvPr id="4" name="日期占位符 3"/>
          <p:cNvSpPr>
            <a:spLocks noGrp="1"/>
          </p:cNvSpPr>
          <p:nvPr>
            <p:ph type="dt" sz="half" idx="10"/>
          </p:nvPr>
        </p:nvSpPr>
        <p:spPr/>
        <p:txBody>
          <a:bodyPr/>
          <a:lstStyle/>
          <a:p>
            <a:fld id="{085CB93C-ECA4-4265-9830-B924853A0D91}"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68</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1545262" y="1904800"/>
                <a:ext cx="6061896" cy="1061829"/>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给定集合</a:t>
                </a:r>
                <a14:m>
                  <m:oMath xmlns:m="http://schemas.openxmlformats.org/officeDocument/2006/math">
                    <m:r>
                      <a:rPr lang="en-US" altLang="zh-CN" sz="2100" b="0" i="1" smtClean="0">
                        <a:latin typeface="Cambria Math" panose="02040503050406030204" pitchFamily="18" charset="0"/>
                      </a:rPr>
                      <m:t>𝐶</m:t>
                    </m:r>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ℝ</m:t>
                        </m:r>
                      </m:e>
                      <m:sup>
                        <m:r>
                          <a:rPr lang="en-US" altLang="zh-CN" sz="2100" b="0" i="1" smtClean="0">
                            <a:latin typeface="Cambria Math" panose="02040503050406030204" pitchFamily="18" charset="0"/>
                          </a:rPr>
                          <m:t>𝑛</m:t>
                        </m:r>
                      </m:sup>
                    </m:sSup>
                  </m:oMath>
                </a14:m>
                <a:r>
                  <a:rPr lang="zh-CN" altLang="en-US" sz="2100" dirty="0" smtClean="0"/>
                  <a:t>。若</a:t>
                </a:r>
                <a14:m>
                  <m:oMath xmlns:m="http://schemas.openxmlformats.org/officeDocument/2006/math">
                    <m:r>
                      <m:rPr>
                        <m:nor/>
                      </m:rPr>
                      <a:rPr lang="en-US" altLang="zh-CN" sz="2100" dirty="0"/>
                      <m:t>∀</m:t>
                    </m:r>
                    <m:r>
                      <a:rPr lang="en-US" altLang="zh-CN" sz="2100" b="0" i="1" dirty="0"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𝐶</m:t>
                    </m:r>
                  </m:oMath>
                </a14:m>
                <a:r>
                  <a:rPr lang="zh-CN" altLang="en-US" sz="2100" dirty="0" smtClean="0"/>
                  <a:t>满足</a:t>
                </a:r>
                <a:endParaRPr lang="en-US" altLang="zh-CN" sz="2100" dirty="0" smtClean="0"/>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m:t>
                      </m:r>
                      <m:r>
                        <a:rPr lang="en-US" altLang="zh-CN" sz="2100" i="1">
                          <a:latin typeface="Cambria Math" panose="02040503050406030204" pitchFamily="18" charset="0"/>
                        </a:rPr>
                        <m:t>𝑡</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0,1</m:t>
                          </m:r>
                        </m:e>
                      </m:d>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𝑡𝑥</m:t>
                      </m:r>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𝐶</m:t>
                      </m:r>
                    </m:oMath>
                  </m:oMathPara>
                </a14:m>
                <a:endParaRPr lang="en-US" altLang="zh-CN" sz="2100" dirty="0" smtClean="0"/>
              </a:p>
              <a:p>
                <a:r>
                  <a:rPr lang="zh-CN" altLang="en-US" sz="2100" dirty="0" smtClean="0"/>
                  <a:t>那么集合</a:t>
                </a:r>
                <a14:m>
                  <m:oMath xmlns:m="http://schemas.openxmlformats.org/officeDocument/2006/math">
                    <m:r>
                      <a:rPr lang="en-US" altLang="zh-CN" sz="2100" b="0" i="1" smtClean="0">
                        <a:latin typeface="Cambria Math" panose="02040503050406030204" pitchFamily="18" charset="0"/>
                      </a:rPr>
                      <m:t>𝐶</m:t>
                    </m:r>
                  </m:oMath>
                </a14:m>
                <a:r>
                  <a:rPr lang="zh-CN" altLang="en-US" sz="2100" dirty="0" smtClean="0"/>
                  <a:t>为凸集 </a:t>
                </a:r>
                <a:endParaRPr lang="zh-CN" altLang="en-US"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545262" y="1904800"/>
                <a:ext cx="6061896" cy="1061829"/>
              </a:xfrm>
              <a:prstGeom prst="rect">
                <a:avLst/>
              </a:prstGeom>
              <a:blipFill>
                <a:blip r:embed="rId2"/>
                <a:stretch>
                  <a:fillRect l="-1000" t="-2222" b="-8333"/>
                </a:stretch>
              </a:blipFill>
              <a:ln w="28575">
                <a:solidFill>
                  <a:schemeClr val="accent2"/>
                </a:solidFill>
              </a:ln>
            </p:spPr>
            <p:txBody>
              <a:bodyPr/>
              <a:lstStyle/>
              <a:p>
                <a:r>
                  <a:rPr lang="zh-CN" altLang="en-US">
                    <a:noFill/>
                  </a:rPr>
                  <a:t> </a:t>
                </a:r>
              </a:p>
            </p:txBody>
          </p:sp>
        </mc:Fallback>
      </mc:AlternateContent>
      <p:sp>
        <p:nvSpPr>
          <p:cNvPr id="8" name="正五边形 7"/>
          <p:cNvSpPr/>
          <p:nvPr/>
        </p:nvSpPr>
        <p:spPr>
          <a:xfrm>
            <a:off x="1723512" y="3411020"/>
            <a:ext cx="2160000" cy="21600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饼形 8"/>
          <p:cNvSpPr/>
          <p:nvPr/>
        </p:nvSpPr>
        <p:spPr>
          <a:xfrm>
            <a:off x="5435029" y="3411020"/>
            <a:ext cx="2160000" cy="21600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1" name="直接箭头连接符 10"/>
          <p:cNvCxnSpPr/>
          <p:nvPr/>
        </p:nvCxnSpPr>
        <p:spPr>
          <a:xfrm>
            <a:off x="2486346" y="4491020"/>
            <a:ext cx="729465" cy="0"/>
          </a:xfrm>
          <a:prstGeom prst="straightConnector1">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6287784" y="3948372"/>
            <a:ext cx="929811" cy="767466"/>
          </a:xfrm>
          <a:prstGeom prst="straightConnector1">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51090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00ABDCA4-F385-43B8-B898-6D0EFEFC292C}"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69</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28600" y="1724862"/>
                <a:ext cx="8686800" cy="1061829"/>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给定一个函数</a:t>
                </a:r>
                <a14:m>
                  <m:oMath xmlns:m="http://schemas.openxmlformats.org/officeDocument/2006/math">
                    <m:r>
                      <a:rPr lang="en-US" altLang="zh-CN" sz="2100" b="0" i="1" smtClean="0">
                        <a:latin typeface="Cambria Math" panose="02040503050406030204" pitchFamily="18" charset="0"/>
                      </a:rPr>
                      <m:t>𝑓</m:t>
                    </m:r>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ℝ</m:t>
                        </m:r>
                      </m:e>
                      <m:sup>
                        <m:r>
                          <a:rPr lang="en-US" altLang="zh-CN" sz="2100" b="0" i="1" smtClean="0">
                            <a:latin typeface="Cambria Math" panose="02040503050406030204" pitchFamily="18" charset="0"/>
                          </a:rPr>
                          <m:t>𝑛</m:t>
                        </m:r>
                      </m:sup>
                    </m:sSup>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𝑅</m:t>
                    </m:r>
                  </m:oMath>
                </a14:m>
                <a:r>
                  <a:rPr lang="zh-CN" altLang="en-US" sz="2100" dirty="0" smtClean="0"/>
                  <a:t>。如果满足</a:t>
                </a:r>
                <a14:m>
                  <m:oMath xmlns:m="http://schemas.openxmlformats.org/officeDocument/2006/math">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oMath>
                </a14:m>
                <a:r>
                  <a:rPr lang="zh-CN" altLang="en-US" sz="2100" dirty="0" smtClean="0"/>
                  <a:t>是凸集而且 </a:t>
                </a:r>
                <a14:m>
                  <m:oMath xmlns:m="http://schemas.openxmlformats.org/officeDocument/2006/math">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r>
                      <a:rPr lang="en-US" altLang="zh-CN" sz="2100" b="0" i="1" smtClean="0">
                        <a:latin typeface="Cambria Math" panose="02040503050406030204" pitchFamily="18" charset="0"/>
                      </a:rPr>
                      <m:t>,</m:t>
                    </m:r>
                  </m:oMath>
                </a14:m>
                <a:endParaRPr lang="en-US" altLang="zh-CN" sz="2100" dirty="0" smtClean="0"/>
              </a:p>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m:t>
                      </m:r>
                      <m:d>
                        <m:dPr>
                          <m:begChr m:val="["/>
                          <m:endChr m:val="]"/>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0,1</m:t>
                          </m:r>
                        </m:e>
                      </m:d>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𝑡𝑥</m:t>
                          </m:r>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𝑦</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e>
                      </m:d>
                    </m:oMath>
                  </m:oMathPara>
                </a14:m>
                <a:endParaRPr lang="en-US" altLang="zh-CN" sz="2100" dirty="0" smtClean="0"/>
              </a:p>
              <a:p>
                <a:r>
                  <a:rPr lang="zh-CN" altLang="en-US" sz="2100" dirty="0" smtClean="0"/>
                  <a:t>那么函数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是凸函数</a:t>
                </a:r>
                <a:endParaRPr lang="en-US" altLang="zh-CN" sz="210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228600" y="1724862"/>
                <a:ext cx="8686800" cy="1061829"/>
              </a:xfrm>
              <a:prstGeom prst="rect">
                <a:avLst/>
              </a:prstGeom>
              <a:blipFill>
                <a:blip r:embed="rId2"/>
                <a:stretch>
                  <a:fillRect l="-699" t="-2235" b="-8380"/>
                </a:stretch>
              </a:blipFill>
              <a:ln w="28575">
                <a:solidFill>
                  <a:schemeClr val="accent2"/>
                </a:solidFill>
              </a:ln>
            </p:spPr>
            <p:txBody>
              <a:bodyPr/>
              <a:lstStyle/>
              <a:p>
                <a:r>
                  <a:rPr lang="zh-CN" altLang="en-US">
                    <a:noFill/>
                  </a:rPr>
                  <a:t> </a:t>
                </a:r>
              </a:p>
            </p:txBody>
          </p:sp>
        </mc:Fallback>
      </mc:AlternateContent>
      <p:sp>
        <p:nvSpPr>
          <p:cNvPr id="10" name="任意多边形 9"/>
          <p:cNvSpPr/>
          <p:nvPr/>
        </p:nvSpPr>
        <p:spPr>
          <a:xfrm>
            <a:off x="2032000" y="3848387"/>
            <a:ext cx="4292600" cy="1765529"/>
          </a:xfrm>
          <a:custGeom>
            <a:avLst/>
            <a:gdLst>
              <a:gd name="connsiteX0" fmla="*/ 0 w 4292600"/>
              <a:gd name="connsiteY0" fmla="*/ 457200 h 1765529"/>
              <a:gd name="connsiteX1" fmla="*/ 1333500 w 4292600"/>
              <a:gd name="connsiteY1" fmla="*/ 1676400 h 1765529"/>
              <a:gd name="connsiteX2" fmla="*/ 2870200 w 4292600"/>
              <a:gd name="connsiteY2" fmla="*/ 1485900 h 1765529"/>
              <a:gd name="connsiteX3" fmla="*/ 4292600 w 4292600"/>
              <a:gd name="connsiteY3" fmla="*/ 0 h 1765529"/>
            </a:gdLst>
            <a:ahLst/>
            <a:cxnLst>
              <a:cxn ang="0">
                <a:pos x="connsiteX0" y="connsiteY0"/>
              </a:cxn>
              <a:cxn ang="0">
                <a:pos x="connsiteX1" y="connsiteY1"/>
              </a:cxn>
              <a:cxn ang="0">
                <a:pos x="connsiteX2" y="connsiteY2"/>
              </a:cxn>
              <a:cxn ang="0">
                <a:pos x="connsiteX3" y="connsiteY3"/>
              </a:cxn>
            </a:cxnLst>
            <a:rect l="l" t="t" r="r" b="b"/>
            <a:pathLst>
              <a:path w="4292600" h="1765529">
                <a:moveTo>
                  <a:pt x="0" y="457200"/>
                </a:moveTo>
                <a:cubicBezTo>
                  <a:pt x="427566" y="981075"/>
                  <a:pt x="855133" y="1504950"/>
                  <a:pt x="1333500" y="1676400"/>
                </a:cubicBezTo>
                <a:cubicBezTo>
                  <a:pt x="1811867" y="1847850"/>
                  <a:pt x="2377017" y="1765300"/>
                  <a:pt x="2870200" y="1485900"/>
                </a:cubicBezTo>
                <a:cubicBezTo>
                  <a:pt x="3363383" y="1206500"/>
                  <a:pt x="3827991" y="603250"/>
                  <a:pt x="4292600" y="0"/>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2463800" y="4483387"/>
            <a:ext cx="3365500" cy="342900"/>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2943208" y="4114177"/>
                <a:ext cx="22161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𝑡</m:t>
                          </m:r>
                        </m:e>
                      </m:d>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943208" y="4114177"/>
                <a:ext cx="2216184" cy="369332"/>
              </a:xfrm>
              <a:prstGeom prst="rect">
                <a:avLst/>
              </a:prstGeom>
              <a:blipFill>
                <a:blip r:embed="rId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14518" y="4666967"/>
                <a:ext cx="6977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814518" y="4666967"/>
                <a:ext cx="697755" cy="369332"/>
              </a:xfrm>
              <a:prstGeom prst="rect">
                <a:avLst/>
              </a:prstGeom>
              <a:blipFill>
                <a:blip r:embed="rId4"/>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842093" y="4267974"/>
                <a:ext cx="7011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5842093" y="4267974"/>
                <a:ext cx="701153" cy="369332"/>
              </a:xfrm>
              <a:prstGeom prst="rect">
                <a:avLst/>
              </a:prstGeom>
              <a:blipFill>
                <a:blip r:embed="rId5"/>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9351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课程目标</a:t>
            </a:r>
            <a:endParaRPr lang="zh-CN" altLang="en-US" dirty="0"/>
          </a:p>
        </p:txBody>
      </p:sp>
      <p:sp>
        <p:nvSpPr>
          <p:cNvPr id="3" name="内容占位符 2"/>
          <p:cNvSpPr>
            <a:spLocks noGrp="1"/>
          </p:cNvSpPr>
          <p:nvPr>
            <p:ph idx="1"/>
          </p:nvPr>
        </p:nvSpPr>
        <p:spPr/>
        <p:txBody>
          <a:bodyPr/>
          <a:lstStyle/>
          <a:p>
            <a:r>
              <a:rPr lang="zh-CN" altLang="en-US" dirty="0" smtClean="0"/>
              <a:t>理解机器学习的基本概念</a:t>
            </a:r>
            <a:endParaRPr lang="en-US" altLang="zh-CN" dirty="0" smtClean="0"/>
          </a:p>
          <a:p>
            <a:endParaRPr lang="en-US" altLang="zh-CN" dirty="0" smtClean="0"/>
          </a:p>
          <a:p>
            <a:r>
              <a:rPr lang="zh-CN" altLang="en-US" dirty="0" smtClean="0"/>
              <a:t>理解机器学习</a:t>
            </a:r>
            <a:r>
              <a:rPr lang="zh-CN" altLang="zh-CN" dirty="0" smtClean="0"/>
              <a:t>基础理论</a:t>
            </a:r>
            <a:r>
              <a:rPr lang="zh-CN" altLang="en-US" dirty="0" smtClean="0"/>
              <a:t>，熟练</a:t>
            </a:r>
            <a:r>
              <a:rPr lang="zh-CN" altLang="zh-CN" dirty="0" smtClean="0"/>
              <a:t>掌握机器学习算法</a:t>
            </a:r>
            <a:r>
              <a:rPr lang="zh-CN" altLang="en-US" dirty="0" smtClean="0"/>
              <a:t>原理和工程实现</a:t>
            </a:r>
            <a:endParaRPr lang="en-US" altLang="zh-CN" dirty="0" smtClean="0"/>
          </a:p>
          <a:p>
            <a:endParaRPr lang="en-US" altLang="zh-CN" dirty="0"/>
          </a:p>
          <a:p>
            <a:r>
              <a:rPr lang="zh-CN" altLang="en-US" dirty="0" smtClean="0"/>
              <a:t>掌握机器学习在实际问题中的应用</a:t>
            </a:r>
            <a:endParaRPr lang="en-US" altLang="zh-CN" dirty="0" smtClean="0"/>
          </a:p>
          <a:p>
            <a:pPr lvl="1"/>
            <a:r>
              <a:rPr lang="zh-CN" altLang="en-US" dirty="0" smtClean="0"/>
              <a:t>特征抽取</a:t>
            </a:r>
            <a:r>
              <a:rPr lang="zh-CN" altLang="en-US" dirty="0"/>
              <a:t>与</a:t>
            </a:r>
            <a:r>
              <a:rPr lang="zh-CN" altLang="en-US" dirty="0" smtClean="0"/>
              <a:t>预处理</a:t>
            </a:r>
            <a:endParaRPr lang="en-US" altLang="zh-CN" dirty="0" smtClean="0"/>
          </a:p>
          <a:p>
            <a:pPr lvl="1"/>
            <a:r>
              <a:rPr lang="zh-CN" altLang="en-US" dirty="0" smtClean="0"/>
              <a:t>模型选择与调参</a:t>
            </a:r>
            <a:endParaRPr lang="en-US" altLang="zh-CN" dirty="0" smtClean="0"/>
          </a:p>
          <a:p>
            <a:pPr lvl="1"/>
            <a:r>
              <a:rPr lang="zh-CN" altLang="en-US" dirty="0" smtClean="0"/>
              <a:t>实验方法</a:t>
            </a:r>
            <a:endParaRPr lang="en-US" altLang="zh-CN" dirty="0" smtClean="0"/>
          </a:p>
          <a:p>
            <a:pPr lvl="1"/>
            <a:endParaRPr lang="en-US" altLang="zh-CN" dirty="0" smtClean="0"/>
          </a:p>
          <a:p>
            <a:endParaRPr lang="zh-CN" altLang="en-US" dirty="0"/>
          </a:p>
        </p:txBody>
      </p:sp>
      <p:sp>
        <p:nvSpPr>
          <p:cNvPr id="4" name="日期占位符 3"/>
          <p:cNvSpPr>
            <a:spLocks noGrp="1"/>
          </p:cNvSpPr>
          <p:nvPr>
            <p:ph type="dt" sz="half" idx="10"/>
          </p:nvPr>
        </p:nvSpPr>
        <p:spPr/>
        <p:txBody>
          <a:bodyPr/>
          <a:lstStyle/>
          <a:p>
            <a:fld id="{892486DB-3E43-41A6-A32F-AD0A2D34D92F}"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a:t>
            </a:fld>
            <a:endParaRPr lang="zh-CN" altLang="en-US"/>
          </a:p>
        </p:txBody>
      </p:sp>
    </p:spTree>
    <p:extLst>
      <p:ext uri="{BB962C8B-B14F-4D97-AF65-F5344CB8AC3E}">
        <p14:creationId xmlns:p14="http://schemas.microsoft.com/office/powerpoint/2010/main" val="2459226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指数函数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𝑎𝑥</m:t>
                            </m:r>
                          </m:e>
                        </m:d>
                      </m:e>
                    </m:func>
                  </m:oMath>
                </a14:m>
                <a:endParaRPr lang="en-US" altLang="zh-CN" dirty="0" smtClean="0"/>
              </a:p>
              <a:p>
                <a:r>
                  <a:rPr lang="zh-CN" altLang="en-US" dirty="0" smtClean="0"/>
                  <a:t>负对数函数 </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smtClean="0"/>
              </a:p>
              <a:p>
                <a:r>
                  <a:rPr lang="zh-CN" altLang="en-US" dirty="0" smtClean="0"/>
                  <a:t>反射函数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smtClean="0"/>
              </a:p>
              <a:p>
                <a:r>
                  <a:rPr lang="zh-CN" altLang="en-US" dirty="0" smtClean="0"/>
                  <a:t>二次函数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𝑨𝒙</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𝒃</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smtClean="0"/>
                  <a:t>  （</a:t>
                </a:r>
                <a14:m>
                  <m:oMath xmlns:m="http://schemas.openxmlformats.org/officeDocument/2006/math">
                    <m:r>
                      <a:rPr lang="en-US" altLang="zh-CN" b="1" i="1" dirty="0" smtClean="0">
                        <a:latin typeface="Cambria Math" panose="02040503050406030204" pitchFamily="18" charset="0"/>
                      </a:rPr>
                      <m:t>𝑨</m:t>
                    </m:r>
                  </m:oMath>
                </a14:m>
                <a:r>
                  <a:rPr lang="zh-CN" altLang="en-US" dirty="0" smtClean="0"/>
                  <a:t>半正定）</a:t>
                </a:r>
                <a:endParaRPr lang="en-US" altLang="zh-CN" dirty="0" smtClean="0"/>
              </a:p>
              <a:p>
                <a:r>
                  <a:rPr lang="zh-CN" altLang="en-US" dirty="0" smtClean="0"/>
                  <a:t>范数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ad>
                      <m:radPr>
                        <m:ctrlPr>
                          <a:rPr lang="en-US" altLang="zh-CN" b="0" i="1" smtClean="0">
                            <a:latin typeface="Cambria Math" panose="02040503050406030204" pitchFamily="18" charset="0"/>
                          </a:rPr>
                        </m:ctrlPr>
                      </m:radPr>
                      <m:deg>
                        <m:r>
                          <m:rPr>
                            <m:brk m:alnAt="7"/>
                          </m:rPr>
                          <a:rPr lang="en-US" altLang="zh-CN" b="0" i="1" smtClean="0">
                            <a:latin typeface="Cambria Math" panose="02040503050406030204" pitchFamily="18" charset="0"/>
                          </a:rPr>
                          <m:t>𝑝</m:t>
                        </m:r>
                      </m:deg>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𝑝</m:t>
                                </m:r>
                              </m:sup>
                            </m:sSup>
                          </m:e>
                        </m:nary>
                      </m:e>
                    </m:rad>
                  </m:oMath>
                </a14:m>
                <a:endParaRPr lang="en-US" altLang="zh-CN" dirty="0" smtClean="0"/>
              </a:p>
              <a:p>
                <a:r>
                  <a:rPr lang="zh-CN" altLang="en-US" dirty="0" smtClean="0"/>
                  <a:t>最大函数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e>
                    </m:func>
                  </m:oMath>
                </a14:m>
                <a:endParaRPr lang="en-US" altLang="zh-CN" dirty="0" smtClean="0"/>
              </a:p>
              <a:p>
                <a:r>
                  <a:rPr lang="en-US" altLang="zh-CN" b="0" dirty="0" err="1" smtClean="0"/>
                  <a:t>Softplus</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e>
                    </m:func>
                  </m:oMath>
                </a14:m>
                <a:endParaRPr lang="en-US" altLang="zh-CN" b="0" dirty="0" smtClean="0"/>
              </a:p>
              <a:p>
                <a:r>
                  <a:rPr lang="en-US" altLang="zh-CN" dirty="0" err="1" smtClean="0"/>
                  <a:t>LogSumExp</a:t>
                </a:r>
                <a:r>
                  <a:rPr lang="en-US" altLang="zh-CN"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func>
                              </m:e>
                            </m:nary>
                          </m:e>
                        </m:d>
                      </m:e>
                    </m:func>
                  </m:oMath>
                </a14:m>
                <a:endParaRPr lang="en-US" altLang="zh-CN" dirty="0" smtClean="0"/>
              </a:p>
              <a:p>
                <a:r>
                  <a:rPr lang="en-US" altLang="zh-CN" dirty="0" err="1" smtClean="0"/>
                  <a:t>LogDeterminant</a:t>
                </a:r>
                <a:r>
                  <a:rPr lang="en-US" altLang="zh-CN" dirty="0" smtClean="0"/>
                  <a:t>    </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func>
                      </m:e>
                    </m:func>
                  </m:oMath>
                </a14:m>
                <a:r>
                  <a:rPr lang="zh-CN" altLang="en-US" dirty="0" smtClean="0"/>
                  <a:t>在半正定矩阵定义域上</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B3D9BA4-B2AB-4D9C-8E5E-C3725867A32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70</a:t>
            </a:fld>
            <a:endParaRPr lang="zh-CN" altLang="en-US"/>
          </a:p>
        </p:txBody>
      </p:sp>
    </p:spTree>
    <p:extLst>
      <p:ext uri="{BB962C8B-B14F-4D97-AF65-F5344CB8AC3E}">
        <p14:creationId xmlns:p14="http://schemas.microsoft.com/office/powerpoint/2010/main" val="375967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C1D1BCE9-4947-4B4B-992E-F08FA5CC611B}"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71</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可微，那么</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是凸函数当且仅当 </a:t>
                </a:r>
                <a14:m>
                  <m:oMath xmlns:m="http://schemas.openxmlformats.org/officeDocument/2006/math">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𝑑𝑜𝑚</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𝑓</m:t>
                        </m:r>
                      </m:e>
                    </m:d>
                  </m:oMath>
                </a14:m>
                <a:r>
                  <a:rPr lang="zh-CN" altLang="en-US" sz="2100" dirty="0" smtClean="0"/>
                  <a:t>，</a:t>
                </a:r>
                <a:endParaRPr lang="en-US" altLang="zh-CN" sz="2100" dirty="0" smtClean="0"/>
              </a:p>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r>
                        <a:rPr lang="en-US" altLang="zh-CN" sz="2100" b="0" i="0" smtClean="0">
                          <a:latin typeface="Cambria Math" panose="02040503050406030204" pitchFamily="18" charset="0"/>
                        </a:rPr>
                        <m:t>𝛻</m:t>
                      </m:r>
                      <m:r>
                        <a:rPr lang="en-US" altLang="zh-CN" sz="2100" b="0" i="1" smtClean="0">
                          <a:latin typeface="Cambria Math" panose="02040503050406030204" pitchFamily="18" charset="0"/>
                        </a:rPr>
                        <m:t>𝑓</m:t>
                      </m:r>
                      <m:sSup>
                        <m:sSupPr>
                          <m:ctrlPr>
                            <a:rPr lang="en-US" altLang="zh-CN" sz="2100" b="0" i="1" smtClean="0">
                              <a:latin typeface="Cambria Math" panose="02040503050406030204" pitchFamily="18" charset="0"/>
                            </a:rPr>
                          </m:ctrlPr>
                        </m:sSupPr>
                        <m:e>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e>
                        <m:sup>
                          <m:r>
                            <a:rPr lang="en-US" altLang="zh-CN" sz="2100" b="0" i="1" smtClean="0">
                              <a:latin typeface="Cambria Math" panose="02040503050406030204" pitchFamily="18" charset="0"/>
                            </a:rPr>
                            <m:t>⊤</m:t>
                          </m:r>
                        </m:sup>
                      </m:sSup>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𝑥</m:t>
                          </m:r>
                        </m:e>
                      </m:d>
                    </m:oMath>
                  </m:oMathPara>
                </a14:m>
                <a:endParaRPr lang="en-US" altLang="zh-CN" sz="210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b="-5512"/>
                </a:stretch>
              </a:blipFill>
              <a:ln w="28575">
                <a:solidFill>
                  <a:schemeClr val="accent2"/>
                </a:solidFill>
              </a:ln>
            </p:spPr>
            <p:txBody>
              <a:bodyPr/>
              <a:lstStyle/>
              <a:p>
                <a:r>
                  <a:rPr lang="zh-CN" altLang="en-US">
                    <a:noFill/>
                  </a:rPr>
                  <a:t> </a:t>
                </a:r>
              </a:p>
            </p:txBody>
          </p:sp>
        </mc:Fallback>
      </mc:AlternateContent>
      <p:sp>
        <p:nvSpPr>
          <p:cNvPr id="9" name="矩形 8"/>
          <p:cNvSpPr/>
          <p:nvPr/>
        </p:nvSpPr>
        <p:spPr>
          <a:xfrm>
            <a:off x="786318" y="1970112"/>
            <a:ext cx="7338507" cy="466418"/>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86319" y="2007890"/>
            <a:ext cx="7338506" cy="415498"/>
          </a:xfrm>
          <a:prstGeom prst="rect">
            <a:avLst/>
          </a:prstGeom>
        </p:spPr>
        <p:txBody>
          <a:bodyPr wrap="square">
            <a:spAutoFit/>
          </a:bodyPr>
          <a:lstStyle/>
          <a:p>
            <a:pPr algn="ctr"/>
            <a:r>
              <a:rPr lang="zh-CN" altLang="en-US" sz="2100" dirty="0"/>
              <a:t>一阶条件</a:t>
            </a:r>
          </a:p>
        </p:txBody>
      </p:sp>
      <p:sp>
        <p:nvSpPr>
          <p:cNvPr id="10" name="任意多边形 9"/>
          <p:cNvSpPr/>
          <p:nvPr/>
        </p:nvSpPr>
        <p:spPr>
          <a:xfrm>
            <a:off x="2032000" y="3848387"/>
            <a:ext cx="4292600" cy="1765529"/>
          </a:xfrm>
          <a:custGeom>
            <a:avLst/>
            <a:gdLst>
              <a:gd name="connsiteX0" fmla="*/ 0 w 4292600"/>
              <a:gd name="connsiteY0" fmla="*/ 457200 h 1765529"/>
              <a:gd name="connsiteX1" fmla="*/ 1333500 w 4292600"/>
              <a:gd name="connsiteY1" fmla="*/ 1676400 h 1765529"/>
              <a:gd name="connsiteX2" fmla="*/ 2870200 w 4292600"/>
              <a:gd name="connsiteY2" fmla="*/ 1485900 h 1765529"/>
              <a:gd name="connsiteX3" fmla="*/ 4292600 w 4292600"/>
              <a:gd name="connsiteY3" fmla="*/ 0 h 1765529"/>
            </a:gdLst>
            <a:ahLst/>
            <a:cxnLst>
              <a:cxn ang="0">
                <a:pos x="connsiteX0" y="connsiteY0"/>
              </a:cxn>
              <a:cxn ang="0">
                <a:pos x="connsiteX1" y="connsiteY1"/>
              </a:cxn>
              <a:cxn ang="0">
                <a:pos x="connsiteX2" y="connsiteY2"/>
              </a:cxn>
              <a:cxn ang="0">
                <a:pos x="connsiteX3" y="connsiteY3"/>
              </a:cxn>
            </a:cxnLst>
            <a:rect l="l" t="t" r="r" b="b"/>
            <a:pathLst>
              <a:path w="4292600" h="1765529">
                <a:moveTo>
                  <a:pt x="0" y="457200"/>
                </a:moveTo>
                <a:cubicBezTo>
                  <a:pt x="427566" y="981075"/>
                  <a:pt x="855133" y="1504950"/>
                  <a:pt x="1333500" y="1676400"/>
                </a:cubicBezTo>
                <a:cubicBezTo>
                  <a:pt x="1811867" y="1847850"/>
                  <a:pt x="2377017" y="1765300"/>
                  <a:pt x="2870200" y="1485900"/>
                </a:cubicBezTo>
                <a:cubicBezTo>
                  <a:pt x="3363383" y="1206500"/>
                  <a:pt x="3827991" y="603250"/>
                  <a:pt x="4292600" y="0"/>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a:off x="3817266" y="4814971"/>
            <a:ext cx="2105025" cy="1095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5937427" y="4731151"/>
                <a:ext cx="2429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𝑓</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937427" y="4731151"/>
                <a:ext cx="2429639" cy="369332"/>
              </a:xfrm>
              <a:prstGeom prst="rect">
                <a:avLst/>
              </a:prstGeom>
              <a:blipFill>
                <a:blip r:embed="rId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41282" y="5392799"/>
                <a:ext cx="112210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741282" y="5392799"/>
                <a:ext cx="1122102" cy="404983"/>
              </a:xfrm>
              <a:prstGeom prst="rect">
                <a:avLst/>
              </a:prstGeom>
              <a:blipFill>
                <a:blip r:embed="rId4"/>
                <a:stretch>
                  <a:fillRect b="-9091"/>
                </a:stretch>
              </a:blipFill>
            </p:spPr>
            <p:txBody>
              <a:bodyPr/>
              <a:lstStyle/>
              <a:p>
                <a:r>
                  <a:rPr lang="zh-CN" altLang="en-US">
                    <a:noFill/>
                  </a:rPr>
                  <a:t> </a:t>
                </a:r>
              </a:p>
            </p:txBody>
          </p:sp>
        </mc:Fallback>
      </mc:AlternateContent>
      <p:sp>
        <p:nvSpPr>
          <p:cNvPr id="15" name="椭圆 14"/>
          <p:cNvSpPr/>
          <p:nvPr/>
        </p:nvSpPr>
        <p:spPr>
          <a:xfrm>
            <a:off x="4800159" y="533380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矩形 15"/>
              <p:cNvSpPr/>
              <p:nvPr/>
            </p:nvSpPr>
            <p:spPr>
              <a:xfrm>
                <a:off x="2217188" y="4294945"/>
                <a:ext cx="7011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217188" y="4294945"/>
                <a:ext cx="701154" cy="369332"/>
              </a:xfrm>
              <a:prstGeom prst="rect">
                <a:avLst/>
              </a:prstGeom>
              <a:blipFill>
                <a:blip r:embed="rId5"/>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39122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smtClean="0"/>
              <a:t>凸优化</a:t>
            </a:r>
            <a:endParaRPr lang="zh-CN" altLang="en-US" dirty="0"/>
          </a:p>
        </p:txBody>
      </p:sp>
      <p:sp>
        <p:nvSpPr>
          <p:cNvPr id="4" name="日期占位符 3"/>
          <p:cNvSpPr>
            <a:spLocks noGrp="1"/>
          </p:cNvSpPr>
          <p:nvPr>
            <p:ph type="dt" sz="half" idx="10"/>
          </p:nvPr>
        </p:nvSpPr>
        <p:spPr/>
        <p:txBody>
          <a:bodyPr/>
          <a:lstStyle/>
          <a:p>
            <a:fld id="{6CDD6E9A-FFCE-4E6E-8AFF-C48DB8D2EB83}"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72</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二阶可微，那么</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是凸函数当且仅当 </a:t>
                </a:r>
                <a14:m>
                  <m:oMath xmlns:m="http://schemas.openxmlformats.org/officeDocument/2006/math">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𝑑𝑜𝑚</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𝑓</m:t>
                        </m:r>
                      </m:e>
                    </m:d>
                  </m:oMath>
                </a14:m>
                <a:r>
                  <a:rPr lang="zh-CN" altLang="en-US" sz="2100" dirty="0" smtClean="0"/>
                  <a:t>，</a:t>
                </a:r>
                <a:endParaRPr lang="en-US" altLang="zh-CN" sz="2100" dirty="0" smtClean="0"/>
              </a:p>
              <a:p>
                <a:pPr algn="ctr"/>
                <a14:m>
                  <m:oMath xmlns:m="http://schemas.openxmlformats.org/officeDocument/2006/math">
                    <m:sSup>
                      <m:sSupPr>
                        <m:ctrlPr>
                          <a:rPr lang="en-US" altLang="zh-CN" sz="2100" b="0" i="1" smtClean="0">
                            <a:latin typeface="Cambria Math" panose="02040503050406030204" pitchFamily="18" charset="0"/>
                          </a:rPr>
                        </m:ctrlPr>
                      </m:sSupPr>
                      <m:e>
                        <m:r>
                          <a:rPr lang="en-US" altLang="zh-CN" sz="2100" b="0" i="0" smtClean="0">
                            <a:latin typeface="Cambria Math" panose="02040503050406030204" pitchFamily="18" charset="0"/>
                          </a:rPr>
                          <m:t>𝛻</m:t>
                        </m:r>
                      </m:e>
                      <m:sup>
                        <m:r>
                          <a:rPr lang="en-US" altLang="zh-CN" sz="2100" b="0" i="1" smtClean="0">
                            <a:latin typeface="Cambria Math" panose="02040503050406030204" pitchFamily="18" charset="0"/>
                          </a:rPr>
                          <m:t>2</m:t>
                        </m:r>
                      </m:sup>
                    </m:sSup>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0</m:t>
                    </m:r>
                  </m:oMath>
                </a14:m>
                <a:r>
                  <a:rPr lang="en-US" altLang="zh-CN" sz="2100" dirty="0" smtClean="0"/>
                  <a:t> </a:t>
                </a:r>
                <a:r>
                  <a:rPr lang="zh-CN" altLang="en-US" sz="2100" dirty="0" smtClean="0"/>
                  <a:t>，即海森矩阵半正定</a:t>
                </a:r>
                <a:endParaRPr lang="en-US" altLang="zh-CN" sz="210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r="-4384" b="-12598"/>
                </a:stretch>
              </a:blipFill>
              <a:ln w="28575">
                <a:solidFill>
                  <a:schemeClr val="accent2"/>
                </a:solidFill>
              </a:ln>
            </p:spPr>
            <p:txBody>
              <a:bodyPr/>
              <a:lstStyle/>
              <a:p>
                <a:r>
                  <a:rPr lang="zh-CN" altLang="en-US">
                    <a:noFill/>
                  </a:rPr>
                  <a:t> </a:t>
                </a:r>
              </a:p>
            </p:txBody>
          </p:sp>
        </mc:Fallback>
      </mc:AlternateContent>
      <p:sp>
        <p:nvSpPr>
          <p:cNvPr id="8" name="矩形 7"/>
          <p:cNvSpPr/>
          <p:nvPr/>
        </p:nvSpPr>
        <p:spPr>
          <a:xfrm>
            <a:off x="786318" y="1970112"/>
            <a:ext cx="7338507" cy="466418"/>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6319" y="2007890"/>
            <a:ext cx="7338506" cy="415498"/>
          </a:xfrm>
          <a:prstGeom prst="rect">
            <a:avLst/>
          </a:prstGeom>
        </p:spPr>
        <p:txBody>
          <a:bodyPr wrap="square">
            <a:spAutoFit/>
          </a:bodyPr>
          <a:lstStyle/>
          <a:p>
            <a:pPr algn="ctr"/>
            <a:r>
              <a:rPr lang="zh-CN" altLang="en-US" sz="2100" dirty="0"/>
              <a:t>二</a:t>
            </a:r>
            <a:r>
              <a:rPr lang="zh-CN" altLang="en-US" sz="2100" dirty="0" smtClean="0"/>
              <a:t>阶</a:t>
            </a:r>
            <a:r>
              <a:rPr lang="zh-CN" altLang="en-US" sz="2100" dirty="0"/>
              <a:t>条件</a:t>
            </a:r>
          </a:p>
        </p:txBody>
      </p:sp>
    </p:spTree>
    <p:extLst>
      <p:ext uri="{BB962C8B-B14F-4D97-AF65-F5344CB8AC3E}">
        <p14:creationId xmlns:p14="http://schemas.microsoft.com/office/powerpoint/2010/main" val="20176613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凸优化</a:t>
            </a:r>
            <a:endParaRPr lang="zh-CN" altLang="en-US" dirty="0"/>
          </a:p>
        </p:txBody>
      </p:sp>
      <p:sp>
        <p:nvSpPr>
          <p:cNvPr id="3" name="内容占位符 2"/>
          <p:cNvSpPr>
            <a:spLocks noGrp="1"/>
          </p:cNvSpPr>
          <p:nvPr>
            <p:ph idx="1"/>
          </p:nvPr>
        </p:nvSpPr>
        <p:spPr/>
        <p:txBody>
          <a:bodyPr/>
          <a:lstStyle/>
          <a:p>
            <a:r>
              <a:rPr lang="zh-CN" altLang="en-US" dirty="0"/>
              <a:t>凸</a:t>
            </a:r>
            <a:r>
              <a:rPr lang="zh-CN" altLang="en-US" dirty="0" smtClean="0"/>
              <a:t>优化问题</a:t>
            </a:r>
            <a:endParaRPr lang="zh-CN" altLang="en-US" dirty="0"/>
          </a:p>
        </p:txBody>
      </p:sp>
      <p:sp>
        <p:nvSpPr>
          <p:cNvPr id="4" name="日期占位符 3"/>
          <p:cNvSpPr>
            <a:spLocks noGrp="1"/>
          </p:cNvSpPr>
          <p:nvPr>
            <p:ph type="dt" sz="half" idx="10"/>
          </p:nvPr>
        </p:nvSpPr>
        <p:spPr/>
        <p:txBody>
          <a:bodyPr/>
          <a:lstStyle/>
          <a:p>
            <a:fld id="{326DA8DF-DC9E-4764-95E1-18B38B1BD12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73</a:t>
            </a:fld>
            <a:endParaRPr lang="zh-CN" altLang="en-US"/>
          </a:p>
        </p:txBody>
      </p:sp>
      <p:sp>
        <p:nvSpPr>
          <p:cNvPr id="7" name="矩形 6"/>
          <p:cNvSpPr/>
          <p:nvPr/>
        </p:nvSpPr>
        <p:spPr>
          <a:xfrm>
            <a:off x="1738318" y="3060700"/>
            <a:ext cx="5995982" cy="21336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738318" y="3232990"/>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smtClean="0"/>
              </a:p>
              <a:p>
                <a:pPr algn="ctr"/>
                <a:r>
                  <a:rPr lang="zh-CN" altLang="en-US" sz="2100" dirty="0" smtClean="0"/>
                  <a:t>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smtClean="0"/>
              </a:p>
              <a:p>
                <a:pPr/>
                <a14:m>
                  <m:oMathPara xmlns:m="http://schemas.openxmlformats.org/officeDocument/2006/math">
                    <m:oMathParaPr>
                      <m:jc m:val="centerGroup"/>
                    </m:oMathParaPr>
                    <m:oMath xmlns:m="http://schemas.openxmlformats.org/officeDocument/2006/math">
                      <m:sSubSup>
                        <m:sSubSupPr>
                          <m:ctrlPr>
                            <a:rPr lang="en-US" altLang="zh-CN" sz="2100" b="0" i="1" dirty="0" smtClean="0">
                              <a:latin typeface="Cambria Math" panose="02040503050406030204" pitchFamily="18" charset="0"/>
                            </a:rPr>
                          </m:ctrlPr>
                        </m:sSubSupPr>
                        <m:e>
                          <m:r>
                            <a:rPr lang="en-US" altLang="zh-CN" sz="2100" b="1" i="1" dirty="0" smtClean="0">
                              <a:latin typeface="Cambria Math" panose="02040503050406030204" pitchFamily="18" charset="0"/>
                            </a:rPr>
                            <m:t>𝒂</m:t>
                          </m:r>
                        </m:e>
                        <m:sub>
                          <m:r>
                            <a:rPr lang="en-US" altLang="zh-CN" sz="2100" b="0" i="1" dirty="0" smtClean="0">
                              <a:latin typeface="Cambria Math" panose="02040503050406030204" pitchFamily="18" charset="0"/>
                            </a:rPr>
                            <m:t>𝑖</m:t>
                          </m:r>
                        </m:sub>
                        <m:sup>
                          <m:r>
                            <a:rPr lang="en-US" altLang="zh-CN" sz="2100" b="0" i="1" dirty="0" smtClean="0">
                              <a:latin typeface="Cambria Math" panose="02040503050406030204" pitchFamily="18" charset="0"/>
                            </a:rPr>
                            <m:t>⊤</m:t>
                          </m:r>
                        </m:sup>
                      </m:sSubSup>
                      <m:r>
                        <a:rPr lang="en-US" altLang="zh-CN" sz="2100" b="1" i="1" dirty="0"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𝑏</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m:oMathPara>
                </a14:m>
                <a:endParaRPr lang="en-US" altLang="zh-CN" sz="2100" b="0"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1738318" y="3232990"/>
                <a:ext cx="5995982" cy="1185261"/>
              </a:xfrm>
              <a:prstGeom prst="rect">
                <a:avLst/>
              </a:prstGeom>
              <a:blipFill>
                <a:blip r:embed="rId2"/>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38318" y="4519742"/>
                <a:ext cx="3055965" cy="415498"/>
              </a:xfrm>
              <a:prstGeom prst="rect">
                <a:avLst/>
              </a:prstGeom>
            </p:spPr>
            <p:txBody>
              <a:bodyPr wrap="none">
                <a:spAutoFit/>
              </a:bodyPr>
              <a:lstStyle/>
              <a:p>
                <a:r>
                  <a:rPr lang="zh-CN" altLang="en-US" sz="2100" dirty="0" smtClean="0"/>
                  <a:t>其中</a:t>
                </a:r>
                <a14:m>
                  <m:oMath xmlns:m="http://schemas.openxmlformats.org/officeDocument/2006/math">
                    <m:r>
                      <a:rPr lang="en-US" altLang="zh-CN" sz="2100" i="1" smtClean="0">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a14:m>
                <a:r>
                  <a:rPr lang="zh-CN" altLang="en-US" sz="2100" dirty="0" smtClean="0"/>
                  <a:t>是凸函数</a:t>
                </a:r>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738318" y="4519742"/>
                <a:ext cx="3055965" cy="415498"/>
              </a:xfrm>
              <a:prstGeom prst="rect">
                <a:avLst/>
              </a:prstGeom>
              <a:blipFill>
                <a:blip r:embed="rId3"/>
                <a:stretch>
                  <a:fillRect l="-2395" t="-8696" r="-1796" b="-275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08921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凸优化</a:t>
            </a:r>
          </a:p>
        </p:txBody>
      </p:sp>
      <p:sp>
        <p:nvSpPr>
          <p:cNvPr id="3" name="内容占位符 2"/>
          <p:cNvSpPr>
            <a:spLocks noGrp="1"/>
          </p:cNvSpPr>
          <p:nvPr>
            <p:ph idx="1"/>
          </p:nvPr>
        </p:nvSpPr>
        <p:spPr/>
        <p:txBody>
          <a:bodyPr/>
          <a:lstStyle/>
          <a:p>
            <a:r>
              <a:rPr lang="zh-CN" altLang="en-US" dirty="0" smtClean="0"/>
              <a:t>凸优化中，局部最优等价于全局最优</a:t>
            </a:r>
            <a:endParaRPr lang="zh-CN" altLang="en-US" dirty="0"/>
          </a:p>
        </p:txBody>
      </p:sp>
      <p:sp>
        <p:nvSpPr>
          <p:cNvPr id="4" name="日期占位符 3"/>
          <p:cNvSpPr>
            <a:spLocks noGrp="1"/>
          </p:cNvSpPr>
          <p:nvPr>
            <p:ph type="dt" sz="half" idx="10"/>
          </p:nvPr>
        </p:nvSpPr>
        <p:spPr/>
        <p:txBody>
          <a:bodyPr/>
          <a:lstStyle/>
          <a:p>
            <a:fld id="{138DA145-BA6D-46C8-BF79-A42128303E71}"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74</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可微凸函数，那么</a:t>
                </a:r>
                <a14:m>
                  <m:oMath xmlns:m="http://schemas.openxmlformats.org/officeDocument/2006/math">
                    <m:r>
                      <a:rPr lang="en-US" altLang="zh-CN" sz="2100" b="0" i="1" smtClean="0">
                        <a:latin typeface="Cambria Math" panose="02040503050406030204" pitchFamily="18" charset="0"/>
                      </a:rPr>
                      <m:t>𝑥</m:t>
                    </m:r>
                  </m:oMath>
                </a14:m>
                <a:r>
                  <a:rPr lang="en-US" altLang="zh-CN" sz="2100" dirty="0" smtClean="0"/>
                  <a:t> </a:t>
                </a:r>
                <a:r>
                  <a:rPr lang="zh-CN" altLang="en-US" sz="2100" dirty="0" smtClean="0"/>
                  <a:t>是</a:t>
                </a:r>
                <a:r>
                  <a:rPr lang="en-US" altLang="zh-CN" sz="2100" dirty="0" smtClean="0"/>
                  <a:t> </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 的全局最优当且仅当，</a:t>
                </a:r>
                <a:endParaRPr lang="en-US" altLang="zh-CN" sz="2100" dirty="0" smtClean="0"/>
              </a:p>
              <a:p>
                <a:pPr algn="ctr"/>
                <a14:m>
                  <m:oMathPara xmlns:m="http://schemas.openxmlformats.org/officeDocument/2006/math">
                    <m:oMathParaPr>
                      <m:jc m:val="centerGroup"/>
                    </m:oMathParaPr>
                    <m:oMath xmlns:m="http://schemas.openxmlformats.org/officeDocument/2006/math">
                      <m:r>
                        <a:rPr lang="en-US" altLang="zh-CN" sz="2100" b="0" i="0"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i="1">
                          <a:latin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0</m:t>
                      </m:r>
                    </m:oMath>
                  </m:oMathPara>
                </a14:m>
                <a:endParaRPr lang="en-US" altLang="zh-CN" sz="210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b="-5512"/>
                </a:stretch>
              </a:blipFill>
              <a:ln w="28575">
                <a:solidFill>
                  <a:schemeClr val="accent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86318" y="3694372"/>
                <a:ext cx="7338507" cy="1440000"/>
              </a:xfrm>
              <a:prstGeom prst="rect">
                <a:avLst/>
              </a:prstGeom>
              <a:solidFill>
                <a:schemeClr val="accent5">
                  <a:lumMod val="20000"/>
                  <a:lumOff val="80000"/>
                </a:schemeClr>
              </a:solidFill>
              <a:ln w="28575">
                <a:solidFill>
                  <a:schemeClr val="accent5"/>
                </a:solidFill>
              </a:ln>
            </p:spPr>
            <p:txBody>
              <a:bodyPr wrap="square" rtlCol="0">
                <a:spAutoFit/>
              </a:bodyPr>
              <a:lstStyle/>
              <a:p>
                <a:r>
                  <a:rPr lang="zh-CN" altLang="en-US" sz="2100" dirty="0" smtClean="0"/>
                  <a:t>证明：</a:t>
                </a:r>
                <a:r>
                  <a:rPr lang="zh-CN" altLang="en-US" sz="2100" dirty="0"/>
                  <a:t>因为</a:t>
                </a:r>
                <a14:m>
                  <m:oMath xmlns:m="http://schemas.openxmlformats.org/officeDocument/2006/math">
                    <m:r>
                      <a:rPr lang="en-US" altLang="zh-CN" sz="2100">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0</m:t>
                    </m:r>
                  </m:oMath>
                </a14:m>
                <a:r>
                  <a:rPr lang="en-US" altLang="zh-CN" sz="2100" dirty="0" smtClean="0"/>
                  <a:t>. </a:t>
                </a:r>
                <a:r>
                  <a:rPr lang="zh-CN" altLang="en-US" sz="2100" dirty="0" smtClean="0"/>
                  <a:t>所以</a:t>
                </a:r>
                <a:endParaRPr lang="en-US" altLang="zh-CN" sz="21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𝒚</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a:latin typeface="Cambria Math" panose="02040503050406030204" pitchFamily="18" charset="0"/>
                        </a:rPr>
                        <m:t>𝛻</m:t>
                      </m:r>
                      <m:r>
                        <a:rPr lang="en-US" altLang="zh-CN" sz="2100" i="1">
                          <a:latin typeface="Cambria Math" panose="02040503050406030204" pitchFamily="18" charset="0"/>
                        </a:rPr>
                        <m:t>𝑓</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𝒚</m:t>
                          </m:r>
                          <m:r>
                            <a:rPr lang="en-US" altLang="zh-CN" sz="2100" i="1">
                              <a:latin typeface="Cambria Math" panose="02040503050406030204" pitchFamily="18" charset="0"/>
                            </a:rPr>
                            <m:t>−</m:t>
                          </m:r>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786318" y="3694372"/>
                <a:ext cx="7338507" cy="1440000"/>
              </a:xfrm>
              <a:prstGeom prst="rect">
                <a:avLst/>
              </a:prstGeom>
              <a:blipFill>
                <a:blip r:embed="rId3"/>
                <a:stretch>
                  <a:fillRect l="-827" t="-1660"/>
                </a:stretch>
              </a:blipFill>
              <a:ln w="28575">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113640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9018" y="3279136"/>
            <a:ext cx="3798882"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优化算法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无约束优化：梯度下降</a:t>
                </a:r>
                <a:endParaRPr lang="en-US" altLang="zh-CN" dirty="0" smtClean="0"/>
              </a:p>
              <a:p>
                <a:endParaRPr lang="en-US" altLang="zh-CN" dirty="0"/>
              </a:p>
              <a:p>
                <a:r>
                  <a:rPr lang="zh-CN" altLang="en-US" dirty="0" smtClean="0"/>
                  <a:t>目标：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𝑥</m:t>
                            </m:r>
                          </m:lim>
                        </m:limLow>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smtClean="0"/>
              </a:p>
              <a:p>
                <a:pPr marL="0"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7289A07-1507-4208-A3B7-86E85765BE6D}"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75</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347918" y="3460021"/>
                <a:ext cx="3595682" cy="1200329"/>
              </a:xfrm>
              <a:prstGeom prst="rect">
                <a:avLst/>
              </a:prstGeom>
              <a:noFill/>
            </p:spPr>
            <p:txBody>
              <a:bodyPr wrap="square" rtlCol="0">
                <a:spAutoFit/>
              </a:bodyPr>
              <a:lstStyle/>
              <a:p>
                <a:r>
                  <a:rPr lang="en-US" altLang="zh-CN" sz="2400" dirty="0" smtClean="0"/>
                  <a:t>while </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d>
                      </m:e>
                    </m:d>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𝛿</m:t>
                    </m:r>
                  </m:oMath>
                </a14:m>
                <a:r>
                  <a:rPr lang="zh-CN" altLang="en-US" sz="2400" dirty="0" smtClean="0"/>
                  <a:t> </a:t>
                </a:r>
                <a:r>
                  <a:rPr lang="en-US" altLang="zh-CN" sz="2400" dirty="0" smtClean="0"/>
                  <a:t>do</a:t>
                </a:r>
              </a:p>
              <a:p>
                <a:r>
                  <a:rPr lang="en-US" altLang="zh-CN" sz="2400" dirty="0"/>
                  <a:t> </a:t>
                </a:r>
                <a:r>
                  <a:rPr lang="en-US" altLang="zh-CN" sz="240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i="1">
                                <a:latin typeface="Cambria Math" panose="02040503050406030204" pitchFamily="18" charset="0"/>
                              </a:rPr>
                              <m:t>𝑡</m:t>
                            </m:r>
                          </m:sub>
                        </m:sSub>
                      </m:e>
                    </m:d>
                  </m:oMath>
                </a14:m>
                <a:endParaRPr lang="en-US" altLang="zh-CN" sz="2400" dirty="0" smtClean="0"/>
              </a:p>
              <a:p>
                <a:r>
                  <a:rPr lang="en-US" altLang="zh-CN" sz="2400" dirty="0" smtClean="0"/>
                  <a:t>end while</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347918" y="3460021"/>
                <a:ext cx="3595682" cy="1200329"/>
              </a:xfrm>
              <a:prstGeom prst="rect">
                <a:avLst/>
              </a:prstGeom>
              <a:blipFill>
                <a:blip r:embed="rId3"/>
                <a:stretch>
                  <a:fillRect l="-2542" t="-4082" b="-112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44954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71600" y="2003170"/>
            <a:ext cx="6299200"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smtClean="0"/>
              <a:t>有约束优化：拉格朗日乘子法</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引入拉格朗日函数</a:t>
            </a:r>
            <a:endParaRPr lang="zh-CN" altLang="en-US" dirty="0"/>
          </a:p>
        </p:txBody>
      </p:sp>
      <p:sp>
        <p:nvSpPr>
          <p:cNvPr id="4" name="日期占位符 3"/>
          <p:cNvSpPr>
            <a:spLocks noGrp="1"/>
          </p:cNvSpPr>
          <p:nvPr>
            <p:ph type="dt" sz="half" idx="10"/>
          </p:nvPr>
        </p:nvSpPr>
        <p:spPr/>
        <p:txBody>
          <a:bodyPr/>
          <a:lstStyle/>
          <a:p>
            <a:fld id="{DB04F2C2-274A-47D9-A712-7040BF0A27E4}"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76</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1370018" y="2191590"/>
                <a:ext cx="63007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smtClean="0"/>
              </a:p>
              <a:p>
                <a:r>
                  <a:rPr lang="zh-CN" altLang="en-US" sz="2100" dirty="0" smtClean="0"/>
                  <a:t>                     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smtClean="0"/>
              </a:p>
              <a:p>
                <a:r>
                  <a:rPr lang="en-US" altLang="zh-CN" sz="2100" b="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1370018" y="2191590"/>
                <a:ext cx="6300782" cy="1185261"/>
              </a:xfrm>
              <a:prstGeom prst="rect">
                <a:avLst/>
              </a:prstGeom>
              <a:blipFill>
                <a:blip r:embed="rId2"/>
                <a:stretch>
                  <a:fillRect b="-3093"/>
                </a:stretch>
              </a:blipFill>
            </p:spPr>
            <p:txBody>
              <a:bodyPr/>
              <a:lstStyle/>
              <a:p>
                <a:r>
                  <a:rPr lang="zh-CN" altLang="en-US">
                    <a:noFill/>
                  </a:rPr>
                  <a:t> </a:t>
                </a:r>
              </a:p>
            </p:txBody>
          </p:sp>
        </mc:Fallback>
      </mc:AlternateContent>
      <p:sp>
        <p:nvSpPr>
          <p:cNvPr id="9" name="矩形 8"/>
          <p:cNvSpPr/>
          <p:nvPr/>
        </p:nvSpPr>
        <p:spPr>
          <a:xfrm>
            <a:off x="1371600" y="4303114"/>
            <a:ext cx="6299200" cy="1655897"/>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1807447" y="4472475"/>
                <a:ext cx="5422900" cy="12362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𝐿</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𝑗</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𝑣</m:t>
                              </m:r>
                            </m:e>
                            <m:sub>
                              <m:r>
                                <a:rPr lang="en-US" altLang="zh-CN" sz="2100" b="0" i="1" smtClean="0">
                                  <a:latin typeface="Cambria Math" panose="02040503050406030204" pitchFamily="18" charset="0"/>
                                </a:rPr>
                                <m:t>𝑗</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smtClean="0"/>
              </a:p>
              <a:p>
                <a:r>
                  <a:rPr lang="zh-CN" altLang="en-US" sz="2100" dirty="0" smtClean="0"/>
                  <a:t>其中</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r>
                      <a:rPr lang="en-US" altLang="zh-CN" sz="2100" b="0" i="1" smtClean="0">
                        <a:latin typeface="Cambria Math" panose="02040503050406030204" pitchFamily="18" charset="0"/>
                      </a:rPr>
                      <m:t>≥0</m:t>
                    </m:r>
                  </m:oMath>
                </a14:m>
                <a:endParaRPr lang="en-US" altLang="zh-CN" sz="21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807447" y="4472475"/>
                <a:ext cx="5422900" cy="1236236"/>
              </a:xfrm>
              <a:prstGeom prst="rect">
                <a:avLst/>
              </a:prstGeom>
              <a:blipFill>
                <a:blip r:embed="rId3"/>
                <a:stretch>
                  <a:fillRect l="-1348" b="-8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88567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a:xfrm>
            <a:off x="628650" y="3924728"/>
            <a:ext cx="7886700" cy="2489911"/>
          </a:xfrm>
        </p:spPr>
        <p:txBody>
          <a:bodyPr/>
          <a:lstStyle/>
          <a:p>
            <a:r>
              <a:rPr lang="zh-CN" altLang="en-US" dirty="0" smtClean="0"/>
              <a:t>有如下结论</a:t>
            </a:r>
            <a:endParaRPr lang="zh-CN" altLang="en-US" dirty="0"/>
          </a:p>
        </p:txBody>
      </p:sp>
      <p:sp>
        <p:nvSpPr>
          <p:cNvPr id="4" name="日期占位符 3"/>
          <p:cNvSpPr>
            <a:spLocks noGrp="1"/>
          </p:cNvSpPr>
          <p:nvPr>
            <p:ph type="dt" sz="half" idx="10"/>
          </p:nvPr>
        </p:nvSpPr>
        <p:spPr/>
        <p:txBody>
          <a:bodyPr/>
          <a:lstStyle/>
          <a:p>
            <a:fld id="{497770C1-4788-4644-8A99-2D9F764B8890}"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77</a:t>
            </a:fld>
            <a:endParaRPr lang="zh-CN" altLang="en-US"/>
          </a:p>
        </p:txBody>
      </p:sp>
      <p:sp>
        <p:nvSpPr>
          <p:cNvPr id="7" name="矩形 6"/>
          <p:cNvSpPr/>
          <p:nvPr/>
        </p:nvSpPr>
        <p:spPr>
          <a:xfrm>
            <a:off x="1231900" y="1638301"/>
            <a:ext cx="6299200" cy="1859642"/>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1670050" y="2055752"/>
                <a:ext cx="5422900" cy="12362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𝐿</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𝑗</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𝑣</m:t>
                              </m:r>
                            </m:e>
                            <m:sub>
                              <m:r>
                                <a:rPr lang="en-US" altLang="zh-CN" sz="2100" b="0" i="1" smtClean="0">
                                  <a:latin typeface="Cambria Math" panose="02040503050406030204" pitchFamily="18" charset="0"/>
                                </a:rPr>
                                <m:t>𝑗</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smtClean="0"/>
              </a:p>
              <a:p>
                <a:r>
                  <a:rPr lang="zh-CN" altLang="en-US" sz="2100" dirty="0" smtClean="0"/>
                  <a:t>其中</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r>
                      <a:rPr lang="en-US" altLang="zh-CN" sz="2100" b="0" i="1" smtClean="0">
                        <a:latin typeface="Cambria Math" panose="02040503050406030204" pitchFamily="18" charset="0"/>
                      </a:rPr>
                      <m:t>≥0</m:t>
                    </m:r>
                  </m:oMath>
                </a14:m>
                <a:endParaRPr lang="en-US" altLang="zh-CN"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670050" y="2055752"/>
                <a:ext cx="5422900" cy="1236236"/>
              </a:xfrm>
              <a:prstGeom prst="rect">
                <a:avLst/>
              </a:prstGeom>
              <a:blipFill>
                <a:blip r:embed="rId2"/>
                <a:stretch>
                  <a:fillRect l="-1348" b="-8867"/>
                </a:stretch>
              </a:blipFill>
            </p:spPr>
            <p:txBody>
              <a:bodyPr/>
              <a:lstStyle/>
              <a:p>
                <a:r>
                  <a:rPr lang="zh-CN" altLang="en-US">
                    <a:noFill/>
                  </a:rPr>
                  <a:t> </a:t>
                </a:r>
              </a:p>
            </p:txBody>
          </p:sp>
        </mc:Fallback>
      </mc:AlternateContent>
      <p:sp>
        <p:nvSpPr>
          <p:cNvPr id="9" name="矩形 8"/>
          <p:cNvSpPr/>
          <p:nvPr/>
        </p:nvSpPr>
        <p:spPr>
          <a:xfrm>
            <a:off x="1231900" y="4410266"/>
            <a:ext cx="6299200" cy="1370079"/>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2247900" y="4725973"/>
                <a:ext cx="4267200" cy="738664"/>
              </a:xfrm>
              <a:prstGeom prst="rect">
                <a:avLst/>
              </a:prstGeom>
              <a:noFill/>
            </p:spPr>
            <p:txBody>
              <a:bodyPr wrap="square" rtlCol="0">
                <a:spAutoFit/>
              </a:bodyPr>
              <a:lstStyle/>
              <a:p>
                <a14:m>
                  <m:oMath xmlns:m="http://schemas.openxmlformats.org/officeDocument/2006/math">
                    <m:r>
                      <a:rPr lang="en-US" altLang="zh-CN" sz="2100" b="0" i="1" smtClean="0">
                        <a:latin typeface="Cambria Math" panose="02040503050406030204" pitchFamily="18" charset="0"/>
                      </a:rPr>
                      <m:t>∀ </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rPr>
                      <m:t>0</m:t>
                    </m:r>
                  </m:oMath>
                </a14:m>
                <a:r>
                  <a:rPr lang="en-US" altLang="zh-CN" sz="2100" dirty="0" smtClean="0"/>
                  <a:t>,</a:t>
                </a:r>
                <a:r>
                  <a:rPr lang="zh-CN" altLang="en-US" sz="2100" dirty="0" smtClean="0"/>
                  <a:t> </a:t>
                </a:r>
                <a14:m>
                  <m:oMath xmlns:m="http://schemas.openxmlformats.org/officeDocument/2006/math">
                    <m:r>
                      <a:rPr lang="en-US" altLang="zh-CN" sz="2100" b="1" i="1" dirty="0" smtClean="0">
                        <a:latin typeface="Cambria Math" panose="02040503050406030204" pitchFamily="18" charset="0"/>
                      </a:rPr>
                      <m:t>𝒗</m:t>
                    </m:r>
                  </m:oMath>
                </a14:m>
                <a:r>
                  <a:rPr lang="en-US" altLang="zh-CN" sz="2100" dirty="0" smtClean="0"/>
                  <a:t>, </a:t>
                </a:r>
                <a:r>
                  <a:rPr lang="zh-CN" altLang="en-US" sz="2100" dirty="0" smtClean="0"/>
                  <a:t>和可行解</a:t>
                </a:r>
                <a14:m>
                  <m:oMath xmlns:m="http://schemas.openxmlformats.org/officeDocument/2006/math">
                    <m:r>
                      <a:rPr lang="en-US" altLang="zh-CN" sz="2100" b="1" i="1" dirty="0" smtClean="0">
                        <a:latin typeface="Cambria Math" panose="02040503050406030204" pitchFamily="18" charset="0"/>
                      </a:rPr>
                      <m:t>𝒙</m:t>
                    </m:r>
                  </m:oMath>
                </a14:m>
                <a:r>
                  <a:rPr lang="en-US" altLang="zh-CN" sz="2100" dirty="0" smtClean="0"/>
                  <a:t>, </a:t>
                </a:r>
                <a:r>
                  <a:rPr lang="zh-CN" altLang="en-US" sz="2100" dirty="0" smtClean="0"/>
                  <a:t>满足</a:t>
                </a:r>
                <a:endParaRPr lang="en-US" altLang="zh-CN" sz="2100" dirty="0" smtClean="0"/>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zh-CN" altLang="en-US" sz="21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247900" y="4725973"/>
                <a:ext cx="4267200" cy="738664"/>
              </a:xfrm>
              <a:prstGeom prst="rect">
                <a:avLst/>
              </a:prstGeom>
              <a:blipFill>
                <a:blip r:embed="rId3"/>
                <a:stretch>
                  <a:fillRect t="-4959" b="-9091"/>
                </a:stretch>
              </a:blipFill>
            </p:spPr>
            <p:txBody>
              <a:bodyPr/>
              <a:lstStyle/>
              <a:p>
                <a:r>
                  <a:rPr lang="zh-CN" altLang="en-US">
                    <a:noFill/>
                  </a:rPr>
                  <a:t> </a:t>
                </a:r>
              </a:p>
            </p:txBody>
          </p:sp>
        </mc:Fallback>
      </mc:AlternateContent>
      <p:sp>
        <p:nvSpPr>
          <p:cNvPr id="11" name="矩形 10"/>
          <p:cNvSpPr/>
          <p:nvPr/>
        </p:nvSpPr>
        <p:spPr>
          <a:xfrm>
            <a:off x="1267308" y="1678623"/>
            <a:ext cx="1800493" cy="415498"/>
          </a:xfrm>
          <a:prstGeom prst="rect">
            <a:avLst/>
          </a:prstGeom>
        </p:spPr>
        <p:txBody>
          <a:bodyPr wrap="none">
            <a:spAutoFit/>
          </a:bodyPr>
          <a:lstStyle/>
          <a:p>
            <a:r>
              <a:rPr lang="zh-CN" altLang="en-US" sz="2100" dirty="0"/>
              <a:t>拉格朗日函数</a:t>
            </a:r>
            <a:endParaRPr lang="en-US" altLang="zh-CN" sz="2100" dirty="0"/>
          </a:p>
        </p:txBody>
      </p:sp>
    </p:spTree>
    <p:extLst>
      <p:ext uri="{BB962C8B-B14F-4D97-AF65-F5344CB8AC3E}">
        <p14:creationId xmlns:p14="http://schemas.microsoft.com/office/powerpoint/2010/main" val="13596989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4" name="日期占位符 3"/>
          <p:cNvSpPr>
            <a:spLocks noGrp="1"/>
          </p:cNvSpPr>
          <p:nvPr>
            <p:ph type="dt" sz="half" idx="10"/>
          </p:nvPr>
        </p:nvSpPr>
        <p:spPr/>
        <p:txBody>
          <a:bodyPr/>
          <a:lstStyle/>
          <a:p>
            <a:fld id="{8A2F963D-331D-47C3-B3BE-74985793B569}"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78</a:t>
            </a:fld>
            <a:endParaRPr lang="zh-CN" altLang="en-US"/>
          </a:p>
        </p:txBody>
      </p:sp>
      <p:sp>
        <p:nvSpPr>
          <p:cNvPr id="7" name="矩形 6"/>
          <p:cNvSpPr/>
          <p:nvPr/>
        </p:nvSpPr>
        <p:spPr>
          <a:xfrm>
            <a:off x="1701800" y="1968501"/>
            <a:ext cx="6299200"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700218" y="2156921"/>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smtClean="0"/>
              </a:p>
              <a:p>
                <a:r>
                  <a:rPr lang="zh-CN" altLang="en-US" sz="2100" dirty="0" smtClean="0"/>
                  <a:t>                     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smtClean="0"/>
              </a:p>
              <a:p>
                <a:r>
                  <a:rPr lang="en-US" altLang="zh-CN" sz="2100" b="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1700218" y="2156921"/>
                <a:ext cx="5995982" cy="1185261"/>
              </a:xfrm>
              <a:prstGeom prst="rect">
                <a:avLst/>
              </a:prstGeom>
              <a:blipFill>
                <a:blip r:embed="rId2"/>
                <a:stretch>
                  <a:fillRect b="-3093"/>
                </a:stretch>
              </a:blipFill>
            </p:spPr>
            <p:txBody>
              <a:bodyPr/>
              <a:lstStyle/>
              <a:p>
                <a:r>
                  <a:rPr lang="zh-CN" altLang="en-US">
                    <a:noFill/>
                  </a:rPr>
                  <a:t> </a:t>
                </a:r>
              </a:p>
            </p:txBody>
          </p:sp>
        </mc:Fallback>
      </mc:AlternateContent>
      <p:sp>
        <p:nvSpPr>
          <p:cNvPr id="9" name="矩形 8"/>
          <p:cNvSpPr/>
          <p:nvPr/>
        </p:nvSpPr>
        <p:spPr>
          <a:xfrm>
            <a:off x="1701800" y="4014230"/>
            <a:ext cx="6299200" cy="1562100"/>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p:cNvSpPr txBox="1"/>
              <p:nvPr/>
            </p:nvSpPr>
            <p:spPr>
              <a:xfrm>
                <a:off x="1700218" y="4113750"/>
                <a:ext cx="6300782" cy="86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lim>
                          </m:limLow>
                        </m:fName>
                        <m:e>
                          <m:r>
                            <a:rPr lang="en-US" altLang="zh-CN" sz="2100" b="0" i="1" smtClean="0">
                              <a:latin typeface="Cambria Math" panose="02040503050406030204" pitchFamily="18" charset="0"/>
                            </a:rPr>
                            <m:t>𝑔</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e>
                      </m:func>
                    </m:oMath>
                  </m:oMathPara>
                </a14:m>
                <a:endParaRPr lang="en-US" altLang="zh-CN" sz="2100" b="0" dirty="0" smtClean="0"/>
              </a:p>
              <a:p>
                <a:pPr algn="ctr"/>
                <a:r>
                  <a:rPr lang="zh-CN" altLang="en-US" sz="2100" dirty="0" smtClean="0"/>
                  <a:t>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r>
                      <a:rPr lang="en-US" altLang="zh-CN" sz="2100" b="1" i="1" smtClean="0">
                        <a:latin typeface="Cambria Math" panose="02040503050406030204" pitchFamily="18" charset="0"/>
                      </a:rPr>
                      <m:t>𝒖</m:t>
                    </m:r>
                    <m:r>
                      <a:rPr lang="en-US" altLang="zh-CN" sz="2100" b="0" i="1" smtClean="0">
                        <a:latin typeface="Cambria Math" panose="02040503050406030204" pitchFamily="18" charset="0"/>
                        <a:ea typeface="Cambria Math" panose="02040503050406030204" pitchFamily="18" charset="0"/>
                      </a:rPr>
                      <m:t>≽0</m:t>
                    </m:r>
                  </m:oMath>
                </a14:m>
                <a:endParaRPr lang="en-US" altLang="zh-CN" sz="2100" b="0"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1700218" y="4113750"/>
                <a:ext cx="6300782" cy="863121"/>
              </a:xfrm>
              <a:prstGeom prst="rect">
                <a:avLst/>
              </a:prstGeom>
              <a:blipFill>
                <a:blip r:embed="rId3"/>
                <a:stretch>
                  <a:fillRect b="-13475"/>
                </a:stretch>
              </a:blipFill>
            </p:spPr>
            <p:txBody>
              <a:bodyPr/>
              <a:lstStyle/>
              <a:p>
                <a:r>
                  <a:rPr lang="zh-CN" altLang="en-US">
                    <a:noFill/>
                  </a:rPr>
                  <a:t> </a:t>
                </a:r>
              </a:p>
            </p:txBody>
          </p:sp>
        </mc:Fallback>
      </mc:AlternateContent>
      <p:sp>
        <p:nvSpPr>
          <p:cNvPr id="11" name="文本框 10"/>
          <p:cNvSpPr txBox="1"/>
          <p:nvPr/>
        </p:nvSpPr>
        <p:spPr>
          <a:xfrm>
            <a:off x="419101" y="2589759"/>
            <a:ext cx="1250550" cy="415498"/>
          </a:xfrm>
          <a:prstGeom prst="rect">
            <a:avLst/>
          </a:prstGeom>
          <a:noFill/>
        </p:spPr>
        <p:txBody>
          <a:bodyPr wrap="square" rtlCol="0">
            <a:spAutoFit/>
          </a:bodyPr>
          <a:lstStyle/>
          <a:p>
            <a:pPr algn="r"/>
            <a:r>
              <a:rPr lang="zh-CN" altLang="en-US" sz="2100" dirty="0" smtClean="0">
                <a:solidFill>
                  <a:schemeClr val="accent2"/>
                </a:solidFill>
              </a:rPr>
              <a:t>原问题</a:t>
            </a:r>
            <a:endParaRPr lang="zh-CN" altLang="en-US" sz="2100" dirty="0">
              <a:solidFill>
                <a:schemeClr val="accent2"/>
              </a:solidFill>
            </a:endParaRPr>
          </a:p>
        </p:txBody>
      </p:sp>
      <p:sp>
        <p:nvSpPr>
          <p:cNvPr id="12" name="文本框 11"/>
          <p:cNvSpPr txBox="1"/>
          <p:nvPr/>
        </p:nvSpPr>
        <p:spPr>
          <a:xfrm>
            <a:off x="419101" y="4369314"/>
            <a:ext cx="1250550" cy="415498"/>
          </a:xfrm>
          <a:prstGeom prst="rect">
            <a:avLst/>
          </a:prstGeom>
          <a:noFill/>
        </p:spPr>
        <p:txBody>
          <a:bodyPr wrap="square" rtlCol="0">
            <a:spAutoFit/>
          </a:bodyPr>
          <a:lstStyle/>
          <a:p>
            <a:pPr algn="r"/>
            <a:r>
              <a:rPr lang="zh-CN" altLang="en-US" sz="2100" dirty="0" smtClean="0">
                <a:solidFill>
                  <a:schemeClr val="accent5"/>
                </a:solidFill>
              </a:rPr>
              <a:t>对偶问题</a:t>
            </a:r>
            <a:endParaRPr lang="en-US" altLang="zh-CN" sz="2100" dirty="0" smtClean="0">
              <a:solidFill>
                <a:schemeClr val="accent5"/>
              </a:solidFill>
            </a:endParaRPr>
          </a:p>
        </p:txBody>
      </p:sp>
      <mc:AlternateContent xmlns:mc="http://schemas.openxmlformats.org/markup-compatibility/2006" xmlns:a14="http://schemas.microsoft.com/office/drawing/2010/main">
        <mc:Choice Requires="a14">
          <p:sp>
            <p:nvSpPr>
              <p:cNvPr id="13" name="矩形 12"/>
              <p:cNvSpPr/>
              <p:nvPr/>
            </p:nvSpPr>
            <p:spPr>
              <a:xfrm>
                <a:off x="1822447" y="5091934"/>
                <a:ext cx="3101234" cy="369332"/>
              </a:xfrm>
              <a:prstGeom prst="rect">
                <a:avLst/>
              </a:prstGeom>
            </p:spPr>
            <p:txBody>
              <a:bodyPr wrap="none">
                <a:spAutoFit/>
              </a:bodyPr>
              <a:lstStyle/>
              <a:p>
                <a:r>
                  <a:rPr lang="zh-CN" altLang="en-US" dirty="0" smtClean="0"/>
                  <a:t>其中</a:t>
                </a:r>
                <a14:m>
                  <m:oMath xmlns:m="http://schemas.openxmlformats.org/officeDocument/2006/math">
                    <m:r>
                      <a:rPr lang="en-US" altLang="zh-CN"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b="1" i="1">
                            <a:latin typeface="Cambria Math" panose="02040503050406030204" pitchFamily="18" charset="0"/>
                          </a:rPr>
                          <m:t>𝒖</m:t>
                        </m:r>
                        <m:r>
                          <a:rPr lang="en-US" altLang="zh-CN" i="1">
                            <a:latin typeface="Cambria Math" panose="02040503050406030204" pitchFamily="18" charset="0"/>
                          </a:rPr>
                          <m:t>,</m:t>
                        </m:r>
                        <m:r>
                          <a:rPr lang="en-US" altLang="zh-CN" b="1" i="1">
                            <a:latin typeface="Cambria Math" panose="02040503050406030204" pitchFamily="18" charset="0"/>
                          </a:rPr>
                          <m:t>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i="1">
                                <a:latin typeface="Cambria Math" panose="02040503050406030204" pitchFamily="18" charset="0"/>
                              </a:rPr>
                              <m:t>𝒙</m:t>
                            </m:r>
                          </m:lim>
                        </m:limLow>
                      </m:fName>
                      <m:e>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𝒖</m:t>
                            </m:r>
                            <m:r>
                              <a:rPr lang="en-US" altLang="zh-CN" i="1">
                                <a:latin typeface="Cambria Math" panose="02040503050406030204" pitchFamily="18" charset="0"/>
                              </a:rPr>
                              <m:t>,</m:t>
                            </m:r>
                            <m:r>
                              <a:rPr lang="en-US" altLang="zh-CN" b="1" i="1">
                                <a:latin typeface="Cambria Math" panose="02040503050406030204" pitchFamily="18" charset="0"/>
                              </a:rPr>
                              <m:t>𝒗</m:t>
                            </m:r>
                          </m:e>
                        </m:d>
                      </m:e>
                    </m:func>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822447" y="5091934"/>
                <a:ext cx="3101234" cy="369332"/>
              </a:xfrm>
              <a:prstGeom prst="rect">
                <a:avLst/>
              </a:prstGeom>
              <a:blipFill>
                <a:blip r:embed="rId4"/>
                <a:stretch>
                  <a:fillRect l="-1768" t="-8197" b="-24590"/>
                </a:stretch>
              </a:blipFill>
            </p:spPr>
            <p:txBody>
              <a:bodyPr/>
              <a:lstStyle/>
              <a:p>
                <a:r>
                  <a:rPr lang="zh-CN" altLang="en-US">
                    <a:noFill/>
                  </a:rPr>
                  <a:t> </a:t>
                </a:r>
              </a:p>
            </p:txBody>
          </p:sp>
        </mc:Fallback>
      </mc:AlternateContent>
      <p:sp>
        <p:nvSpPr>
          <p:cNvPr id="14" name="矩形 13"/>
          <p:cNvSpPr/>
          <p:nvPr/>
        </p:nvSpPr>
        <p:spPr>
          <a:xfrm>
            <a:off x="584745" y="4795280"/>
            <a:ext cx="992580" cy="415498"/>
          </a:xfrm>
          <a:prstGeom prst="rect">
            <a:avLst/>
          </a:prstGeom>
        </p:spPr>
        <p:txBody>
          <a:bodyPr wrap="none">
            <a:spAutoFit/>
          </a:bodyPr>
          <a:lstStyle/>
          <a:p>
            <a:pPr algn="r"/>
            <a:r>
              <a:rPr lang="zh-CN" altLang="en-US" sz="2100" dirty="0">
                <a:solidFill>
                  <a:schemeClr val="accent5"/>
                </a:solidFill>
              </a:rPr>
              <a:t>凸优化</a:t>
            </a:r>
          </a:p>
        </p:txBody>
      </p:sp>
    </p:spTree>
    <p:extLst>
      <p:ext uri="{BB962C8B-B14F-4D97-AF65-F5344CB8AC3E}">
        <p14:creationId xmlns:p14="http://schemas.microsoft.com/office/powerpoint/2010/main" val="316517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P spid="13"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43064" y="2442601"/>
            <a:ext cx="5565775" cy="917574"/>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假设可行解集为</a:t>
                </a:r>
                <a14:m>
                  <m:oMath xmlns:m="http://schemas.openxmlformats.org/officeDocument/2006/math">
                    <m:r>
                      <a:rPr lang="en-US" altLang="zh-CN" i="1" dirty="0" smtClean="0">
                        <a:latin typeface="Cambria Math" panose="02040503050406030204" pitchFamily="18" charset="0"/>
                      </a:rPr>
                      <m:t>𝐶</m:t>
                    </m:r>
                  </m:oMath>
                </a14:m>
                <a:r>
                  <a:rPr lang="en-US" altLang="zh-CN" dirty="0" smtClean="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oMath>
                </a14:m>
                <a:r>
                  <a:rPr lang="zh-CN" altLang="en-US" dirty="0" smtClean="0"/>
                  <a:t>为原问题最优解，那么满足</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进一步得到弱对偶性</a:t>
                </a:r>
                <a:endParaRPr lang="en-US" altLang="zh-CN" dirty="0" smtClean="0"/>
              </a:p>
              <a:p>
                <a:pPr marL="0" indent="0">
                  <a:buNone/>
                </a:pPr>
                <a:endParaRPr lang="en-US" altLang="zh-CN"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19C132A-9113-4A4B-92A3-9F86D7A521F3}"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412882" y="2671193"/>
                <a:ext cx="5891207" cy="5134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i="1">
                                  <a:latin typeface="Cambria Math" panose="02040503050406030204" pitchFamily="18" charset="0"/>
                                </a:rPr>
                                <m:t>𝐶</m:t>
                              </m:r>
                            </m:lim>
                          </m:limLow>
                        </m:fName>
                        <m:e>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b="1" i="1">
                                  <a:latin typeface="Cambria Math" panose="02040503050406030204" pitchFamily="18" charset="0"/>
                                </a:rPr>
                                <m:t>𝒙</m:t>
                              </m:r>
                            </m:lim>
                          </m:limLow>
                        </m:fName>
                        <m:e>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r>
                        <a:rPr lang="en-US" altLang="zh-CN" sz="2100" i="1">
                          <a:latin typeface="Cambria Math" panose="02040503050406030204" pitchFamily="18" charset="0"/>
                        </a:rPr>
                        <m:t>=</m:t>
                      </m:r>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412882" y="2671193"/>
                <a:ext cx="5891207" cy="513410"/>
              </a:xfrm>
              <a:prstGeom prst="rect">
                <a:avLst/>
              </a:prstGeom>
              <a:blipFill>
                <a:blip r:embed="rId3"/>
                <a:stretch>
                  <a:fillRect b="-4762"/>
                </a:stretch>
              </a:blipFill>
            </p:spPr>
            <p:txBody>
              <a:bodyPr/>
              <a:lstStyle/>
              <a:p>
                <a:r>
                  <a:rPr lang="zh-CN" altLang="en-US">
                    <a:noFill/>
                  </a:rPr>
                  <a:t> </a:t>
                </a:r>
              </a:p>
            </p:txBody>
          </p:sp>
        </mc:Fallback>
      </mc:AlternateContent>
      <p:sp>
        <p:nvSpPr>
          <p:cNvPr id="9" name="矩形 8"/>
          <p:cNvSpPr/>
          <p:nvPr/>
        </p:nvSpPr>
        <p:spPr>
          <a:xfrm>
            <a:off x="1643063" y="4473583"/>
            <a:ext cx="5565775" cy="917574"/>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1643063" y="4670728"/>
                <a:ext cx="5565775" cy="5399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𝑔</m:t>
                          </m:r>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lim>
                          </m:limLow>
                        </m:fName>
                        <m:e>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1643063" y="4670728"/>
                <a:ext cx="5565775" cy="53995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8897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a:t>
            </a:r>
            <a:endParaRPr lang="zh-CN" altLang="en-US" dirty="0"/>
          </a:p>
        </p:txBody>
      </p:sp>
      <p:sp>
        <p:nvSpPr>
          <p:cNvPr id="3" name="内容占位符 2"/>
          <p:cNvSpPr>
            <a:spLocks noGrp="1"/>
          </p:cNvSpPr>
          <p:nvPr>
            <p:ph idx="1"/>
          </p:nvPr>
        </p:nvSpPr>
        <p:spPr/>
        <p:txBody>
          <a:bodyPr/>
          <a:lstStyle/>
          <a:p>
            <a:r>
              <a:rPr lang="zh-CN" altLang="en-US" dirty="0"/>
              <a:t>人工智能（</a:t>
            </a:r>
            <a:r>
              <a:rPr lang="en-US" altLang="zh-CN" dirty="0"/>
              <a:t>artificial intelligence</a:t>
            </a:r>
            <a:r>
              <a:rPr lang="zh-CN" altLang="en-US" dirty="0"/>
              <a:t>，</a:t>
            </a:r>
            <a:r>
              <a:rPr lang="en-US" altLang="zh-CN" dirty="0"/>
              <a:t>AI</a:t>
            </a:r>
            <a:r>
              <a:rPr lang="zh-CN" altLang="en-US" dirty="0"/>
              <a:t>）就是让机器具有人类的智能。</a:t>
            </a:r>
          </a:p>
          <a:p>
            <a:pPr lvl="1"/>
            <a:r>
              <a:rPr lang="zh-CN" altLang="en-US" dirty="0"/>
              <a:t>“计算机控制”</a:t>
            </a:r>
            <a:r>
              <a:rPr lang="en-US" altLang="zh-CN" dirty="0"/>
              <a:t>+“</a:t>
            </a:r>
            <a:r>
              <a:rPr lang="zh-CN" altLang="en-US" dirty="0"/>
              <a:t>智能行为”</a:t>
            </a:r>
          </a:p>
          <a:p>
            <a:pPr lvl="1"/>
            <a:endParaRPr lang="en-US" altLang="zh-CN" dirty="0" smtClean="0"/>
          </a:p>
          <a:p>
            <a:endParaRPr lang="en-US" altLang="zh-CN" dirty="0" smtClean="0"/>
          </a:p>
          <a:p>
            <a:endParaRPr lang="en-US" altLang="zh-CN" dirty="0"/>
          </a:p>
          <a:p>
            <a:endParaRPr lang="en-US" altLang="zh-CN" dirty="0" smtClean="0"/>
          </a:p>
          <a:p>
            <a:r>
              <a:rPr lang="zh-CN" altLang="en-US" dirty="0" smtClean="0"/>
              <a:t>人工智能</a:t>
            </a:r>
            <a:r>
              <a:rPr lang="zh-CN" altLang="en-US" dirty="0"/>
              <a:t>这个学科的诞生有着明确的标志性事件，就是</a:t>
            </a:r>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a:t>
            </a:r>
            <a:endParaRPr lang="en-US" altLang="zh-CN" dirty="0"/>
          </a:p>
          <a:p>
            <a:endParaRPr lang="zh-CN" altLang="en-US" dirty="0"/>
          </a:p>
        </p:txBody>
      </p:sp>
      <p:sp>
        <p:nvSpPr>
          <p:cNvPr id="4" name="日期占位符 3"/>
          <p:cNvSpPr>
            <a:spLocks noGrp="1"/>
          </p:cNvSpPr>
          <p:nvPr>
            <p:ph type="dt" sz="half" idx="10"/>
          </p:nvPr>
        </p:nvSpPr>
        <p:spPr/>
        <p:txBody>
          <a:bodyPr/>
          <a:lstStyle/>
          <a:p>
            <a:fld id="{4C9E273A-E366-43FF-BCB7-4B4BF88531E3}"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8</a:t>
            </a:fld>
            <a:endParaRPr lang="zh-CN" altLang="en-US"/>
          </a:p>
        </p:txBody>
      </p:sp>
      <p:sp>
        <p:nvSpPr>
          <p:cNvPr id="7" name="矩形 6"/>
          <p:cNvSpPr/>
          <p:nvPr/>
        </p:nvSpPr>
        <p:spPr>
          <a:xfrm>
            <a:off x="961384" y="2762934"/>
            <a:ext cx="7405682" cy="369332"/>
          </a:xfrm>
          <a:prstGeom prst="rect">
            <a:avLst/>
          </a:prstGeom>
        </p:spPr>
        <p:txBody>
          <a:bodyPr wrap="square">
            <a:spAutoFit/>
          </a:bodyPr>
          <a:lstStyle/>
          <a:p>
            <a:r>
              <a:rPr lang="zh-CN" altLang="en-US" dirty="0">
                <a:solidFill>
                  <a:srgbClr val="C00000"/>
                </a:solidFill>
              </a:rPr>
              <a:t>人工智能就是要让机器的行为看起来就像是人所表现出的智能行为一样。</a:t>
            </a:r>
          </a:p>
        </p:txBody>
      </p:sp>
      <p:sp>
        <p:nvSpPr>
          <p:cNvPr id="8" name="矩形 7"/>
          <p:cNvSpPr/>
          <p:nvPr/>
        </p:nvSpPr>
        <p:spPr>
          <a:xfrm>
            <a:off x="5419084" y="3268171"/>
            <a:ext cx="3096266" cy="369332"/>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zh-CN" altLang="en-US" dirty="0">
                <a:solidFill>
                  <a:srgbClr val="C00000"/>
                </a:solidFill>
                <a:latin typeface="+mn-lt"/>
              </a:rPr>
              <a:t>John McCarthy（1927-2011）</a:t>
            </a:r>
          </a:p>
        </p:txBody>
      </p:sp>
    </p:spTree>
    <p:extLst>
      <p:ext uri="{BB962C8B-B14F-4D97-AF65-F5344CB8AC3E}">
        <p14:creationId xmlns:p14="http://schemas.microsoft.com/office/powerpoint/2010/main" val="33036371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smtClean="0"/>
              <a:t>强对偶性</a:t>
            </a:r>
            <a:endParaRPr lang="en-US" altLang="zh-CN" dirty="0" smtClean="0"/>
          </a:p>
          <a:p>
            <a:endParaRPr lang="en-US" altLang="zh-CN" dirty="0"/>
          </a:p>
          <a:p>
            <a:endParaRPr lang="en-US" altLang="zh-CN" dirty="0"/>
          </a:p>
          <a:p>
            <a:endParaRPr lang="en-US" altLang="zh-CN" dirty="0" smtClean="0"/>
          </a:p>
          <a:p>
            <a:endParaRPr lang="en-US" altLang="zh-CN" dirty="0"/>
          </a:p>
          <a:p>
            <a:endParaRPr lang="zh-CN" altLang="en-US" dirty="0"/>
          </a:p>
        </p:txBody>
      </p:sp>
      <p:sp>
        <p:nvSpPr>
          <p:cNvPr id="4" name="日期占位符 3"/>
          <p:cNvSpPr>
            <a:spLocks noGrp="1"/>
          </p:cNvSpPr>
          <p:nvPr>
            <p:ph type="dt" sz="half" idx="10"/>
          </p:nvPr>
        </p:nvSpPr>
        <p:spPr/>
        <p:txBody>
          <a:bodyPr/>
          <a:lstStyle/>
          <a:p>
            <a:fld id="{AEDE159B-5AB8-4CAE-8BF4-2111CA40131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80</a:t>
            </a:fld>
            <a:endParaRPr lang="zh-CN" altLang="en-US"/>
          </a:p>
        </p:txBody>
      </p:sp>
      <p:sp>
        <p:nvSpPr>
          <p:cNvPr id="8" name="矩形 7"/>
          <p:cNvSpPr/>
          <p:nvPr/>
        </p:nvSpPr>
        <p:spPr>
          <a:xfrm>
            <a:off x="1738318" y="2120801"/>
            <a:ext cx="5565775" cy="917574"/>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1738318" y="2317946"/>
                <a:ext cx="5565775" cy="5399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𝑔</m:t>
                          </m:r>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lim>
                          </m:limLow>
                        </m:fName>
                        <m:e>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738318" y="2317946"/>
                <a:ext cx="5565775" cy="539956"/>
              </a:xfrm>
              <a:prstGeom prst="rect">
                <a:avLst/>
              </a:prstGeom>
              <a:blipFill>
                <a:blip r:embed="rId2"/>
                <a:stretch>
                  <a:fillRect/>
                </a:stretch>
              </a:blipFill>
            </p:spPr>
            <p:txBody>
              <a:bodyPr/>
              <a:lstStyle/>
              <a:p>
                <a:r>
                  <a:rPr lang="zh-CN" altLang="en-US">
                    <a:noFill/>
                  </a:rPr>
                  <a:t> </a:t>
                </a:r>
              </a:p>
            </p:txBody>
          </p:sp>
        </mc:Fallback>
      </mc:AlternateContent>
      <p:sp>
        <p:nvSpPr>
          <p:cNvPr id="10" name="矩形 9"/>
          <p:cNvSpPr/>
          <p:nvPr/>
        </p:nvSpPr>
        <p:spPr>
          <a:xfrm>
            <a:off x="1738317" y="4089115"/>
            <a:ext cx="5565775" cy="955496"/>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smtClean="0">
                <a:solidFill>
                  <a:schemeClr val="tx1"/>
                </a:solidFill>
              </a:rPr>
              <a:t>原问题为凸优化问题，且可行域中至少有一个点使得不等式约束严格成立</a:t>
            </a:r>
            <a:endParaRPr lang="en-US" altLang="zh-CN" dirty="0" smtClean="0">
              <a:solidFill>
                <a:schemeClr val="tx1"/>
              </a:solidFill>
            </a:endParaRPr>
          </a:p>
        </p:txBody>
      </p:sp>
      <p:sp>
        <p:nvSpPr>
          <p:cNvPr id="11" name="矩形 10"/>
          <p:cNvSpPr/>
          <p:nvPr/>
        </p:nvSpPr>
        <p:spPr>
          <a:xfrm>
            <a:off x="1738728" y="3696541"/>
            <a:ext cx="1236236" cy="369332"/>
          </a:xfrm>
          <a:prstGeom prst="rect">
            <a:avLst/>
          </a:prstGeom>
          <a:solidFill>
            <a:schemeClr val="accent2"/>
          </a:solidFill>
          <a:ln w="28575">
            <a:solidFill>
              <a:schemeClr val="accent2"/>
            </a:solidFill>
          </a:ln>
        </p:spPr>
        <p:txBody>
          <a:bodyPr wrap="none">
            <a:spAutoFit/>
          </a:bodyPr>
          <a:lstStyle/>
          <a:p>
            <a:pPr algn="just"/>
            <a:r>
              <a:rPr lang="en-US" altLang="zh-CN" b="1" dirty="0">
                <a:solidFill>
                  <a:schemeClr val="bg1"/>
                </a:solidFill>
              </a:rPr>
              <a:t>Slater</a:t>
            </a:r>
            <a:r>
              <a:rPr lang="zh-CN" altLang="en-US" b="1" dirty="0">
                <a:solidFill>
                  <a:schemeClr val="bg1"/>
                </a:solidFill>
              </a:rPr>
              <a:t>条件</a:t>
            </a:r>
            <a:endParaRPr lang="en-US" altLang="zh-CN" b="1" dirty="0">
              <a:solidFill>
                <a:schemeClr val="bg1"/>
              </a:solidFill>
            </a:endParaRPr>
          </a:p>
        </p:txBody>
      </p:sp>
    </p:spTree>
    <p:extLst>
      <p:ext uri="{BB962C8B-B14F-4D97-AF65-F5344CB8AC3E}">
        <p14:creationId xmlns:p14="http://schemas.microsoft.com/office/powerpoint/2010/main" val="22017334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smtClean="0"/>
              <a:t>最优解的必要条件：</a:t>
            </a:r>
            <a:r>
              <a:rPr lang="en-US" altLang="zh-CN" dirty="0" smtClean="0"/>
              <a:t>KKT</a:t>
            </a:r>
            <a:r>
              <a:rPr lang="zh-CN" altLang="en-US" dirty="0" smtClean="0"/>
              <a:t>条件</a:t>
            </a:r>
            <a:endParaRPr lang="zh-CN" altLang="en-US" dirty="0"/>
          </a:p>
        </p:txBody>
      </p:sp>
      <p:sp>
        <p:nvSpPr>
          <p:cNvPr id="4" name="日期占位符 3"/>
          <p:cNvSpPr>
            <a:spLocks noGrp="1"/>
          </p:cNvSpPr>
          <p:nvPr>
            <p:ph type="dt" sz="half" idx="10"/>
          </p:nvPr>
        </p:nvSpPr>
        <p:spPr/>
        <p:txBody>
          <a:bodyPr/>
          <a:lstStyle/>
          <a:p>
            <a:fld id="{97789B31-676A-4FD7-A376-58FA2B7D32DB}"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81</a:t>
            </a:fld>
            <a:endParaRPr lang="zh-CN" altLang="en-US"/>
          </a:p>
        </p:txBody>
      </p:sp>
      <p:pic>
        <p:nvPicPr>
          <p:cNvPr id="7" name="图片 6"/>
          <p:cNvPicPr>
            <a:picLocks noChangeAspect="1"/>
          </p:cNvPicPr>
          <p:nvPr/>
        </p:nvPicPr>
        <p:blipFill>
          <a:blip r:embed="rId2"/>
          <a:stretch>
            <a:fillRect/>
          </a:stretch>
        </p:blipFill>
        <p:spPr>
          <a:xfrm>
            <a:off x="4280815" y="2085654"/>
            <a:ext cx="4400576" cy="354046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185583" y="3205537"/>
                <a:ext cx="2142959" cy="1734129"/>
              </a:xfrm>
              <a:prstGeom prst="rect">
                <a:avLst/>
              </a:prstGeom>
              <a:solidFill>
                <a:schemeClr val="accent2">
                  <a:lumMod val="20000"/>
                  <a:lumOff val="80000"/>
                </a:schemeClr>
              </a:solidFill>
              <a:ln w="28575">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b="1" i="1" smtClean="0">
                              <a:latin typeface="Cambria Math" panose="02040503050406030204" pitchFamily="18" charset="0"/>
                            </a:rPr>
                          </m:ctrlPr>
                        </m:sSubPr>
                        <m:e>
                          <m:r>
                            <a:rPr lang="en-US" altLang="zh-CN" sz="2100" b="1">
                              <a:latin typeface="Cambria Math" panose="02040503050406030204" pitchFamily="18" charset="0"/>
                            </a:rPr>
                            <m:t>𝛁</m:t>
                          </m:r>
                        </m:e>
                        <m:sub>
                          <m:r>
                            <a:rPr lang="en-US" altLang="zh-CN" sz="2100" b="1">
                              <a:latin typeface="Cambria Math" panose="02040503050406030204" pitchFamily="18" charset="0"/>
                            </a:rPr>
                            <m:t>𝐱</m:t>
                          </m:r>
                        </m:sub>
                      </m:sSub>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r>
                        <a:rPr lang="en-US" altLang="zh-CN" sz="2100" b="1" i="1" smtClean="0">
                          <a:latin typeface="Cambria Math" panose="02040503050406030204" pitchFamily="18" charset="0"/>
                        </a:rPr>
                        <m:t>=</m:t>
                      </m:r>
                      <m:r>
                        <a:rPr lang="en-US" altLang="zh-CN" sz="2100" b="1" i="1" smtClean="0">
                          <a:latin typeface="Cambria Math" panose="02040503050406030204" pitchFamily="18" charset="0"/>
                        </a:rPr>
                        <m:t>𝟎</m:t>
                      </m:r>
                    </m:oMath>
                  </m:oMathPara>
                </a14:m>
                <a:endParaRPr lang="en-US" altLang="zh-CN" sz="2100" b="1" dirty="0" smtClean="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en-US" altLang="zh-CN" sz="2100" b="0" dirty="0" smtClean="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en-US" altLang="zh-CN" sz="2100" b="0" dirty="0" smtClean="0"/>
              </a:p>
              <a:p>
                <a:pPr/>
                <a14:m>
                  <m:oMathPara xmlns:m="http://schemas.openxmlformats.org/officeDocument/2006/math">
                    <m:oMathParaPr>
                      <m:jc m:val="centerGroup"/>
                    </m:oMathParaPr>
                    <m:oMath xmlns:m="http://schemas.openxmlformats.org/officeDocument/2006/math">
                      <m:sSub>
                        <m:sSubPr>
                          <m:ctrlPr>
                            <a:rPr lang="en-US" altLang="zh-CN" sz="2100" b="0" i="1" dirty="0" smtClean="0">
                              <a:latin typeface="Cambria Math" panose="02040503050406030204" pitchFamily="18" charset="0"/>
                              <a:ea typeface="Cambria Math" panose="02040503050406030204" pitchFamily="18" charset="0"/>
                            </a:rPr>
                          </m:ctrlPr>
                        </m:sSubPr>
                        <m:e>
                          <m:r>
                            <a:rPr lang="en-US" altLang="zh-CN" sz="2100" i="1" dirty="0" smtClean="0">
                              <a:latin typeface="Cambria Math" panose="02040503050406030204" pitchFamily="18" charset="0"/>
                              <a:ea typeface="Cambria Math" panose="02040503050406030204" pitchFamily="18" charset="0"/>
                            </a:rPr>
                            <m:t>𝜇</m:t>
                          </m:r>
                        </m:e>
                        <m:sub>
                          <m:r>
                            <a:rPr lang="en-US" altLang="zh-CN" sz="2100" b="0" i="1" dirty="0" smtClean="0">
                              <a:latin typeface="Cambria Math" panose="02040503050406030204" pitchFamily="18" charset="0"/>
                              <a:ea typeface="Cambria Math" panose="02040503050406030204" pitchFamily="18" charset="0"/>
                            </a:rPr>
                            <m:t>𝑖</m:t>
                          </m:r>
                        </m:sub>
                      </m:sSub>
                      <m:r>
                        <a:rPr lang="en-US" altLang="zh-CN" sz="2100" b="0" i="1" dirty="0"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0</m:t>
                      </m:r>
                    </m:oMath>
                  </m:oMathPara>
                </a14:m>
                <a:endParaRPr lang="en-US" altLang="zh-CN" sz="2100" dirty="0" smtClean="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𝜇</m:t>
                          </m:r>
                        </m:e>
                        <m:sub>
                          <m:r>
                            <a:rPr lang="en-US" altLang="zh-CN" sz="2100" b="0" i="1" smtClean="0">
                              <a:latin typeface="Cambria Math" panose="02040503050406030204" pitchFamily="18" charset="0"/>
                            </a:rPr>
                            <m:t>𝑖</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185583" y="3205537"/>
                <a:ext cx="2142959" cy="1734129"/>
              </a:xfrm>
              <a:prstGeom prst="rect">
                <a:avLst/>
              </a:prstGeom>
              <a:blipFill>
                <a:blip r:embed="rId3"/>
                <a:stretch>
                  <a:fillRect b="-346"/>
                </a:stretch>
              </a:blipFill>
              <a:ln w="28575">
                <a:solidFill>
                  <a:schemeClr val="accent2"/>
                </a:solidFill>
              </a:ln>
            </p:spPr>
            <p:txBody>
              <a:bodyPr/>
              <a:lstStyle/>
              <a:p>
                <a:r>
                  <a:rPr lang="zh-CN" altLang="en-US">
                    <a:noFill/>
                  </a:rPr>
                  <a:t> </a:t>
                </a:r>
              </a:p>
            </p:txBody>
          </p:sp>
        </mc:Fallback>
      </mc:AlternateContent>
    </p:spTree>
    <p:extLst>
      <p:ext uri="{BB962C8B-B14F-4D97-AF65-F5344CB8AC3E}">
        <p14:creationId xmlns:p14="http://schemas.microsoft.com/office/powerpoint/2010/main" val="36113510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1. </a:t>
                </a:r>
                <a:r>
                  <a:rPr lang="zh-CN" altLang="en-US" dirty="0" smtClean="0"/>
                  <a:t>计算</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i="1">
                            <a:latin typeface="Cambria Math" panose="02040503050406030204" pitchFamily="18" charset="0"/>
                          </a:rPr>
                          <m:t>𝑥</m:t>
                        </m:r>
                      </m:den>
                    </m:f>
                  </m:oMath>
                </a14:m>
                <a:endParaRPr lang="en-US" altLang="zh-CN" dirty="0" smtClean="0"/>
              </a:p>
              <a:p>
                <a:r>
                  <a:rPr lang="en-US" altLang="zh-CN" dirty="0" smtClean="0"/>
                  <a:t>2. </a:t>
                </a:r>
                <a:r>
                  <a:rPr lang="zh-CN" altLang="en-US" dirty="0" smtClean="0"/>
                  <a:t>书习题</a:t>
                </a:r>
                <a:r>
                  <a:rPr lang="en-US" altLang="zh-CN" dirty="0" smtClean="0"/>
                  <a:t>1.2</a:t>
                </a:r>
              </a:p>
              <a:p>
                <a:r>
                  <a:rPr lang="en-US" altLang="zh-CN" dirty="0" smtClean="0"/>
                  <a:t>3. </a:t>
                </a:r>
                <a:r>
                  <a:rPr lang="zh-CN" altLang="en-US" dirty="0" smtClean="0"/>
                  <a:t>已知随机变量 </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0" smtClean="0">
                            <a:latin typeface="Cambria Math" panose="02040503050406030204" pitchFamily="18" charset="0"/>
                          </a:rPr>
                          <m:t>𝚺</m:t>
                        </m:r>
                      </m:e>
                    </m:d>
                  </m:oMath>
                </a14:m>
                <a:r>
                  <a:rPr lang="en-US" altLang="zh-CN" dirty="0" smtClean="0"/>
                  <a:t>, </a:t>
                </a:r>
                <a:r>
                  <a:rPr lang="zh-CN" altLang="en-US" dirty="0" smtClean="0"/>
                  <a:t>计算</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oMath>
                </a14:m>
                <a:endParaRPr lang="en-US" altLang="zh-CN" dirty="0" smtClean="0"/>
              </a:p>
              <a:p>
                <a:r>
                  <a:rPr lang="en-US" altLang="zh-CN" dirty="0" smtClean="0"/>
                  <a:t>4. </a:t>
                </a:r>
                <a:r>
                  <a:rPr lang="zh-CN" altLang="en-US" dirty="0" smtClean="0"/>
                  <a:t>证明</a:t>
                </a:r>
                <a:r>
                  <a:rPr lang="zh-CN" altLang="en-US" dirty="0"/>
                  <a:t>范数 </a:t>
                </a:r>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e>
                      <m:sub>
                        <m:r>
                          <a:rPr lang="en-US" altLang="zh-CN" i="1">
                            <a:latin typeface="Cambria Math" panose="02040503050406030204" pitchFamily="18" charset="0"/>
                          </a:rPr>
                          <m:t>𝑝</m:t>
                        </m:r>
                      </m:sub>
                    </m:sSub>
                  </m:oMath>
                </a14:m>
                <a:r>
                  <a:rPr lang="zh-CN" altLang="en-US" dirty="0" smtClean="0"/>
                  <a:t>是凸函数</a:t>
                </a:r>
                <a:endParaRPr lang="en-US" altLang="zh-CN" dirty="0" smtClean="0"/>
              </a:p>
              <a:p>
                <a:r>
                  <a:rPr lang="en-US" altLang="zh-CN" dirty="0" smtClean="0"/>
                  <a:t>5. </a:t>
                </a:r>
                <a:r>
                  <a:rPr lang="zh-CN" altLang="en-US" dirty="0" smtClean="0"/>
                  <a:t>证明判定凸函数的</a:t>
                </a:r>
                <a:r>
                  <a:rPr lang="en-US" altLang="zh-CN" dirty="0" smtClean="0"/>
                  <a:t>0</a:t>
                </a:r>
                <a:r>
                  <a:rPr lang="zh-CN" altLang="en-US" dirty="0" smtClean="0"/>
                  <a:t>阶和</a:t>
                </a:r>
                <a:r>
                  <a:rPr lang="en-US" altLang="zh-CN" dirty="0" smtClean="0"/>
                  <a:t>1</a:t>
                </a:r>
                <a:r>
                  <a:rPr lang="zh-CN" altLang="en-US" dirty="0" smtClean="0"/>
                  <a:t>阶条件相互等价</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F17ACEF-E4D5-4202-8344-A051761096E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613631" y="5035753"/>
                <a:ext cx="6166109" cy="415498"/>
              </a:xfrm>
              <a:prstGeom prst="rect">
                <a:avLst/>
              </a:prstGeom>
            </p:spPr>
            <p:txBody>
              <a:bodyPr wrap="square">
                <a:spAutoFit/>
              </a:bodyPr>
              <a:lstStyle/>
              <a:p>
                <a14:m>
                  <m:oMath xmlns:m="http://schemas.openxmlformats.org/officeDocument/2006/math">
                    <m:r>
                      <a:rPr lang="en-US" altLang="zh-CN" sz="2100" i="1">
                        <a:latin typeface="Cambria Math" panose="02040503050406030204" pitchFamily="18" charset="0"/>
                      </a:rPr>
                      <m:t>∀ </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oMath>
                </a14:m>
                <a:r>
                  <a:rPr lang="zh-CN" altLang="en-US" sz="2100" dirty="0"/>
                  <a:t>，</a:t>
                </a:r>
                <a14:m>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r>
                      <a:rPr lang="en-US" altLang="zh-CN" sz="2100" i="1">
                        <a:latin typeface="Cambria Math" panose="02040503050406030204" pitchFamily="18" charset="0"/>
                      </a:rPr>
                      <m:t>+</m:t>
                    </m:r>
                    <m:r>
                      <a:rPr lang="en-US" altLang="zh-CN" sz="2100">
                        <a:latin typeface="Cambria Math" panose="02040503050406030204" pitchFamily="18" charset="0"/>
                      </a:rPr>
                      <m:t>𝛻</m:t>
                    </m:r>
                    <m:r>
                      <a:rPr lang="en-US" altLang="zh-CN" sz="2100" i="1">
                        <a:latin typeface="Cambria Math" panose="02040503050406030204" pitchFamily="18" charset="0"/>
                      </a:rPr>
                      <m:t>𝑓</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𝑥</m:t>
                        </m:r>
                      </m:e>
                    </m:d>
                  </m:oMath>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613631" y="5035753"/>
                <a:ext cx="6166109" cy="415498"/>
              </a:xfrm>
              <a:prstGeom prst="rect">
                <a:avLst/>
              </a:prstGeom>
              <a:blipFill>
                <a:blip r:embed="rId3"/>
                <a:stretch>
                  <a:fillRect t="-8824"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94691" y="3939589"/>
                <a:ext cx="7886700" cy="415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r>
                        <a:rPr lang="en-US" altLang="zh-CN" sz="2100" i="1" smtClean="0">
                          <a:latin typeface="Cambria Math" panose="02040503050406030204" pitchFamily="18" charset="0"/>
                        </a:rPr>
                        <m:t>𝑥</m:t>
                      </m:r>
                      <m:r>
                        <a:rPr lang="en-US" altLang="zh-CN" sz="2100" i="1" smtClean="0">
                          <a:latin typeface="Cambria Math" panose="02040503050406030204" pitchFamily="18" charset="0"/>
                        </a:rPr>
                        <m:t>,</m:t>
                      </m:r>
                      <m:r>
                        <a:rPr lang="en-US" altLang="zh-CN" sz="2100" i="1" smtClean="0">
                          <a:latin typeface="Cambria Math" panose="02040503050406030204" pitchFamily="18" charset="0"/>
                        </a:rPr>
                        <m:t>𝑦</m:t>
                      </m:r>
                      <m:r>
                        <a:rPr lang="en-US" altLang="zh-CN" sz="2100" i="1" smtClean="0">
                          <a:latin typeface="Cambria Math" panose="02040503050406030204" pitchFamily="18" charset="0"/>
                        </a:rPr>
                        <m:t>∈</m:t>
                      </m:r>
                      <m:r>
                        <a:rPr lang="en-US" altLang="zh-CN" sz="2100" i="1" smtClean="0">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r>
                        <a:rPr lang="en-US" altLang="zh-CN" sz="2100" i="1">
                          <a:latin typeface="Cambria Math" panose="02040503050406030204" pitchFamily="18" charset="0"/>
                        </a:rPr>
                        <m:t>,∀</m:t>
                      </m:r>
                      <m:r>
                        <a:rPr lang="en-US" altLang="zh-CN" sz="2100" i="1">
                          <a:latin typeface="Cambria Math" panose="02040503050406030204" pitchFamily="18" charset="0"/>
                        </a:rPr>
                        <m:t>𝑡</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0,1</m:t>
                          </m:r>
                        </m:e>
                      </m:d>
                      <m:r>
                        <a:rPr lang="en-US" altLang="zh-CN" sz="2100" i="1">
                          <a:latin typeface="Cambria Math" panose="02040503050406030204" pitchFamily="18" charset="0"/>
                        </a:rPr>
                        <m:t>, </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𝑡𝑥</m:t>
                          </m:r>
                          <m:r>
                            <a:rPr lang="en-US" altLang="zh-CN" sz="2100" i="1">
                              <a:latin typeface="Cambria Math" panose="02040503050406030204" pitchFamily="18" charset="0"/>
                            </a:rPr>
                            <m:t>+</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1−</m:t>
                              </m:r>
                              <m:r>
                                <a:rPr lang="en-US" altLang="zh-CN" sz="2100" i="1">
                                  <a:latin typeface="Cambria Math" panose="02040503050406030204" pitchFamily="18" charset="0"/>
                                </a:rPr>
                                <m:t>𝑡</m:t>
                              </m:r>
                            </m:e>
                          </m:d>
                          <m:r>
                            <a:rPr lang="en-US" altLang="zh-CN" sz="2100" i="1">
                              <a:latin typeface="Cambria Math" panose="02040503050406030204" pitchFamily="18" charset="0"/>
                            </a:rPr>
                            <m:t>𝑦</m:t>
                          </m:r>
                        </m:e>
                      </m:d>
                      <m:r>
                        <a:rPr lang="en-US" altLang="zh-CN" sz="2100" i="1">
                          <a:latin typeface="Cambria Math" panose="02040503050406030204" pitchFamily="18" charset="0"/>
                        </a:rPr>
                        <m:t>≤</m:t>
                      </m:r>
                      <m:r>
                        <a:rPr lang="en-US" altLang="zh-CN" sz="2100" i="1">
                          <a:latin typeface="Cambria Math" panose="02040503050406030204" pitchFamily="18" charset="0"/>
                        </a:rPr>
                        <m:t>𝑡𝑓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r>
                        <a:rPr lang="en-US" altLang="zh-CN" sz="2100" i="1">
                          <a:latin typeface="Cambria Math" panose="02040503050406030204" pitchFamily="18" charset="0"/>
                        </a:rPr>
                        <m:t>+</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1−</m:t>
                          </m:r>
                          <m:r>
                            <a:rPr lang="en-US" altLang="zh-CN" sz="2100" i="1">
                              <a:latin typeface="Cambria Math" panose="02040503050406030204" pitchFamily="18" charset="0"/>
                            </a:rPr>
                            <m:t>𝑡</m:t>
                          </m:r>
                        </m:e>
                      </m:d>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e>
                      </m:d>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794691" y="3939589"/>
                <a:ext cx="7886700" cy="415498"/>
              </a:xfrm>
              <a:prstGeom prst="rect">
                <a:avLst/>
              </a:prstGeom>
              <a:blipFill>
                <a:blip r:embed="rId4"/>
                <a:stretch>
                  <a:fillRect b="-16176"/>
                </a:stretch>
              </a:blipFill>
            </p:spPr>
            <p:txBody>
              <a:bodyPr/>
              <a:lstStyle/>
              <a:p>
                <a:r>
                  <a:rPr lang="zh-CN" altLang="en-US">
                    <a:noFill/>
                  </a:rPr>
                  <a:t> </a:t>
                </a:r>
              </a:p>
            </p:txBody>
          </p:sp>
        </mc:Fallback>
      </mc:AlternateContent>
      <p:sp>
        <p:nvSpPr>
          <p:cNvPr id="9" name="上下箭头 8"/>
          <p:cNvSpPr/>
          <p:nvPr/>
        </p:nvSpPr>
        <p:spPr>
          <a:xfrm>
            <a:off x="4572000" y="4490992"/>
            <a:ext cx="249372" cy="3903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858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弱人工智能 </a:t>
            </a:r>
            <a:r>
              <a:rPr lang="en-US" altLang="zh-CN" dirty="0" smtClean="0"/>
              <a:t>VS </a:t>
            </a:r>
            <a:r>
              <a:rPr lang="zh-CN" altLang="en-US" dirty="0" smtClean="0"/>
              <a:t>强人工智能</a:t>
            </a: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弱</a:t>
            </a:r>
            <a:r>
              <a:rPr lang="zh-CN" altLang="en-US" dirty="0" smtClean="0">
                <a:solidFill>
                  <a:srgbClr val="FF0000"/>
                </a:solidFill>
              </a:rPr>
              <a:t>人工智能</a:t>
            </a:r>
            <a:r>
              <a:rPr lang="zh-CN" altLang="en-US" dirty="0" smtClean="0"/>
              <a:t>：限制</a:t>
            </a:r>
            <a:r>
              <a:rPr lang="zh-CN" altLang="en-US" dirty="0"/>
              <a:t>领域人工智能（</a:t>
            </a:r>
            <a:r>
              <a:rPr lang="en-US" altLang="zh-CN" dirty="0"/>
              <a:t>Narrow AI</a:t>
            </a:r>
            <a:r>
              <a:rPr lang="zh-CN" altLang="en-US" dirty="0"/>
              <a:t>）或应用型人工智能（</a:t>
            </a:r>
            <a:r>
              <a:rPr lang="en-US" altLang="zh-CN" dirty="0"/>
              <a:t>Applied AI</a:t>
            </a:r>
            <a:r>
              <a:rPr lang="zh-CN" altLang="en-US" dirty="0"/>
              <a:t>），指的是专注于且只能解决特定领域问题的</a:t>
            </a:r>
            <a:r>
              <a:rPr lang="zh-CN" altLang="en-US" dirty="0" smtClean="0"/>
              <a:t>人工智能</a:t>
            </a:r>
            <a:endParaRPr lang="en-US" altLang="zh-CN" dirty="0" smtClean="0"/>
          </a:p>
          <a:p>
            <a:endParaRPr lang="en-US" altLang="zh-CN" dirty="0"/>
          </a:p>
          <a:p>
            <a:endParaRPr lang="en-US" altLang="zh-CN" dirty="0" smtClean="0"/>
          </a:p>
          <a:p>
            <a:r>
              <a:rPr lang="zh-CN" altLang="en-US" dirty="0">
                <a:solidFill>
                  <a:srgbClr val="FF0000"/>
                </a:solidFill>
              </a:rPr>
              <a:t>强</a:t>
            </a:r>
            <a:r>
              <a:rPr lang="zh-CN" altLang="en-US" dirty="0" smtClean="0">
                <a:solidFill>
                  <a:srgbClr val="FF0000"/>
                </a:solidFill>
              </a:rPr>
              <a:t>人工智能</a:t>
            </a:r>
            <a:r>
              <a:rPr lang="zh-CN" altLang="en-US" dirty="0" smtClean="0"/>
              <a:t>：又</a:t>
            </a:r>
            <a:r>
              <a:rPr lang="zh-CN" altLang="en-US" dirty="0"/>
              <a:t>称通用人工智能（</a:t>
            </a:r>
            <a:r>
              <a:rPr lang="en-US" altLang="zh-CN" dirty="0"/>
              <a:t>Artificial General Intelligence</a:t>
            </a:r>
            <a:r>
              <a:rPr lang="zh-CN" altLang="en-US" dirty="0"/>
              <a:t>）或完全人工智能（</a:t>
            </a:r>
            <a:r>
              <a:rPr lang="en-US" altLang="zh-CN" dirty="0"/>
              <a:t>Full AI</a:t>
            </a:r>
            <a:r>
              <a:rPr lang="zh-CN" altLang="en-US" dirty="0"/>
              <a:t>），指的是可以胜任人类所有工作的人工智能。</a:t>
            </a:r>
          </a:p>
        </p:txBody>
      </p:sp>
      <p:sp>
        <p:nvSpPr>
          <p:cNvPr id="4" name="日期占位符 3"/>
          <p:cNvSpPr>
            <a:spLocks noGrp="1"/>
          </p:cNvSpPr>
          <p:nvPr>
            <p:ph type="dt" sz="half" idx="10"/>
          </p:nvPr>
        </p:nvSpPr>
        <p:spPr/>
        <p:txBody>
          <a:bodyPr/>
          <a:lstStyle/>
          <a:p>
            <a:fld id="{A36BF263-0603-40C0-B907-4C67B3D02675}" type="datetime1">
              <a:rPr lang="zh-CN" altLang="en-US" smtClean="0"/>
              <a:t>2022/8/29</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9</a:t>
            </a:fld>
            <a:endParaRPr lang="zh-CN" altLang="en-US"/>
          </a:p>
        </p:txBody>
      </p:sp>
      <p:sp>
        <p:nvSpPr>
          <p:cNvPr id="7" name="矩形 6"/>
          <p:cNvSpPr/>
          <p:nvPr/>
        </p:nvSpPr>
        <p:spPr>
          <a:xfrm>
            <a:off x="1144184" y="4739402"/>
            <a:ext cx="7851532" cy="1754326"/>
          </a:xfrm>
          <a:prstGeom prst="rect">
            <a:avLst/>
          </a:prstGeom>
        </p:spPr>
        <p:txBody>
          <a:bodyPr wrap="square">
            <a:spAutoFit/>
          </a:bodyPr>
          <a:lstStyle/>
          <a:p>
            <a:pPr marL="342900" indent="-342900">
              <a:buFont typeface="+mj-lt"/>
              <a:buAutoNum type="arabicPeriod"/>
            </a:pPr>
            <a:r>
              <a:rPr lang="zh-CN" altLang="en-US" dirty="0"/>
              <a:t>存在不确定性因素时进行推理，使用策略，解决问题，制定决策的能力</a:t>
            </a:r>
          </a:p>
          <a:p>
            <a:pPr marL="342900" indent="-342900">
              <a:buFont typeface="+mj-lt"/>
              <a:buAutoNum type="arabicPeriod"/>
            </a:pPr>
            <a:r>
              <a:rPr lang="zh-CN" altLang="en-US" dirty="0"/>
              <a:t>知识表示的能力，包括常识性知识的表示能力</a:t>
            </a:r>
          </a:p>
          <a:p>
            <a:pPr marL="342900" indent="-342900">
              <a:buFont typeface="+mj-lt"/>
              <a:buAutoNum type="arabicPeriod"/>
            </a:pPr>
            <a:r>
              <a:rPr lang="zh-CN" altLang="en-US" dirty="0"/>
              <a:t>规划能力</a:t>
            </a:r>
          </a:p>
          <a:p>
            <a:pPr marL="342900" indent="-342900">
              <a:buFont typeface="+mj-lt"/>
              <a:buAutoNum type="arabicPeriod"/>
            </a:pPr>
            <a:r>
              <a:rPr lang="zh-CN" altLang="en-US" dirty="0"/>
              <a:t>学习能力</a:t>
            </a:r>
          </a:p>
          <a:p>
            <a:pPr marL="342900" indent="-342900">
              <a:buFont typeface="+mj-lt"/>
              <a:buAutoNum type="arabicPeriod"/>
            </a:pPr>
            <a:r>
              <a:rPr lang="zh-CN" altLang="en-US" dirty="0"/>
              <a:t>使用自然语言进行交流沟通的能力</a:t>
            </a:r>
          </a:p>
          <a:p>
            <a:pPr marL="342900" indent="-342900">
              <a:buFont typeface="+mj-lt"/>
              <a:buAutoNum type="arabicPeriod"/>
            </a:pPr>
            <a:r>
              <a:rPr lang="zh-CN" altLang="en-US" dirty="0"/>
              <a:t>将上述能力整合起来实现既定目标的能力</a:t>
            </a:r>
          </a:p>
        </p:txBody>
      </p:sp>
      <p:sp>
        <p:nvSpPr>
          <p:cNvPr id="8" name="矩形 7"/>
          <p:cNvSpPr/>
          <p:nvPr/>
        </p:nvSpPr>
        <p:spPr>
          <a:xfrm>
            <a:off x="1138744" y="4303776"/>
            <a:ext cx="2723823" cy="369332"/>
          </a:xfrm>
          <a:prstGeom prst="rect">
            <a:avLst/>
          </a:prstGeom>
        </p:spPr>
        <p:txBody>
          <a:bodyPr wrap="none">
            <a:spAutoFit/>
          </a:bodyPr>
          <a:lstStyle/>
          <a:p>
            <a:r>
              <a:rPr lang="zh-CN" altLang="en-US" dirty="0"/>
              <a:t>强人工智能具备以下能力</a:t>
            </a:r>
          </a:p>
        </p:txBody>
      </p:sp>
    </p:spTree>
    <p:extLst>
      <p:ext uri="{BB962C8B-B14F-4D97-AF65-F5344CB8AC3E}">
        <p14:creationId xmlns:p14="http://schemas.microsoft.com/office/powerpoint/2010/main" val="31270623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3830</TotalTime>
  <Words>3780</Words>
  <Application>Microsoft Office PowerPoint</Application>
  <PresentationFormat>全屏显示(4:3)</PresentationFormat>
  <Paragraphs>932</Paragraphs>
  <Slides>82</Slides>
  <Notes>10</Notes>
  <HiddenSlides>0</HiddenSlides>
  <MMClips>4</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94" baseType="lpstr">
      <vt:lpstr>等线</vt:lpstr>
      <vt:lpstr>宋体</vt:lpstr>
      <vt:lpstr>Microsoft YaHei</vt:lpstr>
      <vt:lpstr>Microsoft YaHei</vt:lpstr>
      <vt:lpstr>幼圆</vt:lpstr>
      <vt:lpstr>Arial</vt:lpstr>
      <vt:lpstr>Cambria Math</vt:lpstr>
      <vt:lpstr>Palatino Linotype</vt:lpstr>
      <vt:lpstr>Times New Roman</vt:lpstr>
      <vt:lpstr>Verdana</vt:lpstr>
      <vt:lpstr>Office 主题​​</vt:lpstr>
      <vt:lpstr>Equation</vt:lpstr>
      <vt:lpstr>第一章：简介</vt:lpstr>
      <vt:lpstr>课程讲师与助教</vt:lpstr>
      <vt:lpstr>参考资料</vt:lpstr>
      <vt:lpstr>阅读材料</vt:lpstr>
      <vt:lpstr>课程安排与考核方式</vt:lpstr>
      <vt:lpstr>课程安排与考核方式</vt:lpstr>
      <vt:lpstr>课程目标</vt:lpstr>
      <vt:lpstr>人工智能</vt:lpstr>
      <vt:lpstr>弱人工智能 VS 强人工智能</vt:lpstr>
      <vt:lpstr>图灵测试</vt:lpstr>
      <vt:lpstr>人工智能的三个阶段</vt:lpstr>
      <vt:lpstr>人工智能流派</vt:lpstr>
      <vt:lpstr>什么是机器学习</vt:lpstr>
      <vt:lpstr>什么是机器学习</vt:lpstr>
      <vt:lpstr>什么是机器学习</vt:lpstr>
      <vt:lpstr>什么是机器学习</vt:lpstr>
      <vt:lpstr>什么是机器学习</vt:lpstr>
      <vt:lpstr>机器学习是什么</vt:lpstr>
      <vt:lpstr>典型机器学习过程</vt:lpstr>
      <vt:lpstr>机器学习的基本概念—数据（经验E）</vt:lpstr>
      <vt:lpstr>机器学习的基本概念—任务T</vt:lpstr>
      <vt:lpstr>机器学习的基本概念—任务T</vt:lpstr>
      <vt:lpstr>机器学习的基本概念—泛化能力</vt:lpstr>
      <vt:lpstr>机器学习的基本概念—假设空间</vt:lpstr>
      <vt:lpstr>机器学习的基本概念—归纳偏好</vt:lpstr>
      <vt:lpstr>机器学习的基本概念—归纳偏好</vt:lpstr>
      <vt:lpstr>机器学习的基本概念—NFL</vt:lpstr>
      <vt:lpstr>机器学习的基本概念—NFL</vt:lpstr>
      <vt:lpstr>机器学习的基本概念—NFL</vt:lpstr>
      <vt:lpstr>机器学习发展历程—推理期</vt:lpstr>
      <vt:lpstr>机器学习发展历程—知识期</vt:lpstr>
      <vt:lpstr>机器学习发展历程</vt:lpstr>
      <vt:lpstr>机器学习应用</vt:lpstr>
      <vt:lpstr>机器学习取得了巨大的进展</vt:lpstr>
      <vt:lpstr>人工智能取得了巨大的进展</vt:lpstr>
      <vt:lpstr>机器学习应用—图片搜索</vt:lpstr>
      <vt:lpstr>机器学习应用—图片分类</vt:lpstr>
      <vt:lpstr>机器学习应用—换脸</vt:lpstr>
      <vt:lpstr>机器学习应用—翻译</vt:lpstr>
      <vt:lpstr>机器学习应用—聊天机器人</vt:lpstr>
      <vt:lpstr>机器学习应用—写诗</vt:lpstr>
      <vt:lpstr>机器学习应用—作曲编曲</vt:lpstr>
      <vt:lpstr>机器学习应用—下棋</vt:lpstr>
      <vt:lpstr>机器学习应用—德州扑克</vt:lpstr>
      <vt:lpstr>机器学习应用—麻将</vt:lpstr>
      <vt:lpstr>游戏AI历史</vt:lpstr>
      <vt:lpstr>机器学习应用—搜索</vt:lpstr>
      <vt:lpstr>机器学习应用—推荐</vt:lpstr>
      <vt:lpstr>机器学习应用—疾病诊断</vt:lpstr>
      <vt:lpstr>机器学习应用—股价预测</vt:lpstr>
      <vt:lpstr>机器学习应用—异常检测</vt:lpstr>
      <vt:lpstr>机器学习应用—虚假新闻检测</vt:lpstr>
      <vt:lpstr>机器学习应用—自动驾驶</vt:lpstr>
      <vt:lpstr>机器学习应用—自动驾驶</vt:lpstr>
      <vt:lpstr>机器学习的部分数学基础</vt:lpstr>
      <vt:lpstr>机器学习的部分数学基础—矩阵</vt:lpstr>
      <vt:lpstr>机器学习的部分数学基础—矩阵导数</vt:lpstr>
      <vt:lpstr>机器学习的部分数学基础—矩阵导数</vt:lpstr>
      <vt:lpstr>机器学习的部分数学基础—特征值分解</vt:lpstr>
      <vt:lpstr>机器学习的部分数学基础—奇异值分解</vt:lpstr>
      <vt:lpstr>机器学习的部分数学基础—奇异值分解</vt:lpstr>
      <vt:lpstr>机器学习的部分数学基础—概率分布</vt:lpstr>
      <vt:lpstr>机器学习的部分数学基础—概率分布</vt:lpstr>
      <vt:lpstr>机器学习的部分数学基础—概率分布</vt:lpstr>
      <vt:lpstr>机器学习的部分数学基础—KL散度</vt:lpstr>
      <vt:lpstr>机器学习的部分数学基础—优化</vt:lpstr>
      <vt:lpstr>机器学习的部分数学基础—优化</vt:lpstr>
      <vt:lpstr>机器学习的部分数学基础—凸函数</vt:lpstr>
      <vt:lpstr>机器学习的部分数学基础—凸函数</vt:lpstr>
      <vt:lpstr>机器学习的部分数学基础—凸函数</vt:lpstr>
      <vt:lpstr>机器学习的部分数学基础—凸函数</vt:lpstr>
      <vt:lpstr>机器学习的部分数学基础—凸优化</vt:lpstr>
      <vt:lpstr>机器学习的部分数学基础—凸优化</vt:lpstr>
      <vt:lpstr>机器学习的部分数学基础—凸优化</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第一章：简介</dc:title>
  <dc:creator>Dove Lian</dc:creator>
  <cp:lastModifiedBy>Dove Lian</cp:lastModifiedBy>
  <cp:revision>674</cp:revision>
  <dcterms:created xsi:type="dcterms:W3CDTF">2020-09-10T02:05:53Z</dcterms:created>
  <dcterms:modified xsi:type="dcterms:W3CDTF">2022-08-29T07:30:02Z</dcterms:modified>
</cp:coreProperties>
</file>